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59" r:id="rId2"/>
    <p:sldId id="261" r:id="rId3"/>
    <p:sldId id="268" r:id="rId4"/>
    <p:sldId id="263" r:id="rId5"/>
    <p:sldId id="26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7472B5-0BB6-4B10-8260-9E7EA8586131}" type="datetimeFigureOut">
              <a:rPr lang="cs-CZ" smtClean="0"/>
              <a:t>31.12.2014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B32287-196E-4EC6-AF04-FDD11B722D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3978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05AD6-D492-4108-BA8B-41E6D9AADCB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3A725-3109-4EB0-876F-018B9228B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2610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8AB6-809D-4B47-89AB-BCD3D61683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4351-01AB-4358-83FB-D9D911F481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51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DA4-ABBD-4174-8F7D-4EAD7786D0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5DF5-A1B4-474E-9FC3-B6BA59AD1D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5329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E2D4C-1DB3-4953-A438-F0B44E4F02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FB49-6E93-464E-8DE2-425C71464E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386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A35DC-DC48-4030-A8DE-203160302B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94E70-1749-4926-9126-6A666DD164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1566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B56CE-B239-4FFD-9B76-35D573F2A3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47CF0-C2BF-4538-A7C4-544DA09834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466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7612-3A09-43E6-AF55-C50A3F7AD4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625-EB00-454F-8B23-054C39ACF5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855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EFB2B-666E-43D9-957D-66F36D63CD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2A1-9F24-4E3F-85AC-F1793851B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2079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0A72B-0986-41FD-AC40-F58D4B39E4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F01E-A356-4C1E-83AE-580238EF196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6447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D2DBE-8F2B-430F-8815-95E167B3D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7F79-25F5-4C24-A3AB-08ED5C6609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3158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FC27-3127-4AD9-84B5-ECC9FE273A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F6A7C-C85E-4B22-984C-E34CF42C70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233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84ACA-4CB0-4006-BFE7-31E03058BA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D83141-A412-4E8C-92C5-54249C2C00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034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6059230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Chtěl bych jít za tebou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3_22_ČJ_Chtěl bych jít za tebou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27.12.2014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si procvičují porozumění textu.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39887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Přečti si slova písně a pak si ji zazpívej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412776"/>
            <a:ext cx="4038600" cy="4669979"/>
          </a:xfrm>
        </p:spPr>
        <p:txBody>
          <a:bodyPr/>
          <a:lstStyle/>
          <a:p>
            <a:pPr marL="0" indent="0">
              <a:buNone/>
            </a:pPr>
            <a:r>
              <a:rPr lang="cs-CZ" sz="2600" dirty="0" smtClean="0"/>
              <a:t>R.: Chtěl bych jít za tebou</a:t>
            </a:r>
          </a:p>
          <a:p>
            <a:pPr marL="0" indent="0">
              <a:buNone/>
            </a:pPr>
            <a:r>
              <a:rPr lang="cs-CZ" sz="2600" dirty="0"/>
              <a:t>k</a:t>
            </a:r>
            <a:r>
              <a:rPr lang="cs-CZ" sz="2600" dirty="0" smtClean="0"/>
              <a:t>aždý den cestou tvou.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600" dirty="0" smtClean="0"/>
              <a:t>1. Slovům tvým, Ježíši,</a:t>
            </a:r>
          </a:p>
          <a:p>
            <a:pPr marL="0" indent="0">
              <a:buNone/>
            </a:pPr>
            <a:r>
              <a:rPr lang="cs-CZ" sz="2600" dirty="0" smtClean="0"/>
              <a:t>opravdu věřit, </a:t>
            </a:r>
          </a:p>
          <a:p>
            <a:pPr marL="0" indent="0">
              <a:buNone/>
            </a:pPr>
            <a:r>
              <a:rPr lang="cs-CZ" sz="2600" dirty="0" smtClean="0"/>
              <a:t>dát se vést.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713387"/>
          </a:xfrm>
        </p:spPr>
        <p:txBody>
          <a:bodyPr/>
          <a:lstStyle/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2. Lásky tvé, Ježíši, </a:t>
            </a:r>
          </a:p>
          <a:p>
            <a:pPr marL="0" indent="0">
              <a:buNone/>
            </a:pPr>
            <a:r>
              <a:rPr lang="cs-CZ" sz="2600" dirty="0" smtClean="0"/>
              <a:t>pevně se držet,</a:t>
            </a:r>
          </a:p>
          <a:p>
            <a:pPr marL="0" indent="0">
              <a:buNone/>
            </a:pPr>
            <a:r>
              <a:rPr lang="cs-CZ" sz="2600" dirty="0"/>
              <a:t>d</a:t>
            </a:r>
            <a:r>
              <a:rPr lang="cs-CZ" sz="2600" dirty="0" smtClean="0"/>
              <a:t>át se vést.</a:t>
            </a:r>
          </a:p>
        </p:txBody>
      </p:sp>
      <p:pic>
        <p:nvPicPr>
          <p:cNvPr id="1027" name="Picture 3" descr="C:\Users\Dana\AppData\Local\Microsoft\Windows\Temporary Internet Files\Content.IE5\Z3YN3YXB\Kolem-CR-na-jednokolce_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980728"/>
            <a:ext cx="2448272" cy="1836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ana\AppData\Local\Microsoft\Windows\Temporary Internet Files\Content.IE5\Z3YN3YXB\hiking-path-2-23841297378018x1Q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9443" y="4437112"/>
            <a:ext cx="2747798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15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29600" cy="1143000"/>
          </a:xfrm>
        </p:spPr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4785395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sz="2400" dirty="0" smtClean="0"/>
              <a:t>Za kým chce autor jít?	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Kdy chce </a:t>
            </a:r>
            <a:r>
              <a:rPr lang="cs-CZ" sz="2400" dirty="0"/>
              <a:t>za </a:t>
            </a:r>
            <a:r>
              <a:rPr lang="cs-CZ" sz="2400" dirty="0" smtClean="0"/>
              <a:t>ním jít?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Čemu chce věřit?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Čeho se chce držet?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340768"/>
            <a:ext cx="4038600" cy="4752528"/>
          </a:xfrm>
        </p:spPr>
        <p:txBody>
          <a:bodyPr/>
          <a:lstStyle/>
          <a:p>
            <a:r>
              <a:rPr lang="cs-CZ" sz="2400" dirty="0" smtClean="0"/>
              <a:t>Autor chce jít za Ježíšem.</a:t>
            </a:r>
          </a:p>
          <a:p>
            <a:r>
              <a:rPr lang="cs-CZ" sz="2400" dirty="0" smtClean="0"/>
              <a:t>Chce jít za Ježíšem každý den.</a:t>
            </a:r>
          </a:p>
          <a:p>
            <a:r>
              <a:rPr lang="cs-CZ" sz="2400" dirty="0" smtClean="0"/>
              <a:t>Chce věřit slovům Ježíše.</a:t>
            </a:r>
          </a:p>
          <a:p>
            <a:r>
              <a:rPr lang="cs-CZ" sz="2400" dirty="0" smtClean="0"/>
              <a:t>Chce se držet Ježíšovy lásky.</a:t>
            </a:r>
          </a:p>
          <a:p>
            <a:endParaRPr lang="cs-CZ" sz="2400" dirty="0"/>
          </a:p>
        </p:txBody>
      </p:sp>
      <p:pic>
        <p:nvPicPr>
          <p:cNvPr id="2052" name="Picture 4" descr="C:\Users\Dana\AppData\Local\Microsoft\Windows\Temporary Internet Files\Content.IE5\S4K6V8VH\open-bible-11288023214vduX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716919"/>
            <a:ext cx="4139952" cy="2758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4833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 chyby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038600" cy="442535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/>
              <a:t>R.: Chtěl bych jít </a:t>
            </a:r>
            <a:r>
              <a:rPr lang="cs-CZ" sz="2400" dirty="0" smtClean="0"/>
              <a:t>před tebou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každý </a:t>
            </a:r>
            <a:r>
              <a:rPr lang="cs-CZ" sz="2400" dirty="0"/>
              <a:t>den cestou </a:t>
            </a:r>
            <a:r>
              <a:rPr lang="cs-CZ" sz="2400" dirty="0" smtClean="0"/>
              <a:t>svou.</a:t>
            </a:r>
          </a:p>
          <a:p>
            <a:pPr marL="0" indent="0">
              <a:buNone/>
            </a:pPr>
            <a:r>
              <a:rPr lang="cs-CZ" sz="2400" dirty="0" smtClean="0"/>
              <a:t>1</a:t>
            </a:r>
            <a:r>
              <a:rPr lang="cs-CZ" sz="2400" dirty="0"/>
              <a:t>. </a:t>
            </a:r>
            <a:r>
              <a:rPr lang="cs-CZ" sz="2400" dirty="0" smtClean="0"/>
              <a:t>Slibům </a:t>
            </a:r>
            <a:r>
              <a:rPr lang="cs-CZ" sz="2400" dirty="0"/>
              <a:t>tvým, Ježíši,</a:t>
            </a:r>
          </a:p>
          <a:p>
            <a:pPr marL="0" indent="0">
              <a:buNone/>
            </a:pPr>
            <a:r>
              <a:rPr lang="cs-CZ" sz="2400" dirty="0"/>
              <a:t>t</a:t>
            </a:r>
            <a:r>
              <a:rPr lang="cs-CZ" sz="2400" dirty="0" smtClean="0"/>
              <a:t>ak trochu věřit</a:t>
            </a:r>
            <a:r>
              <a:rPr lang="cs-CZ" sz="2400" dirty="0"/>
              <a:t>, </a:t>
            </a:r>
          </a:p>
          <a:p>
            <a:pPr marL="0" indent="0">
              <a:buNone/>
            </a:pPr>
            <a:r>
              <a:rPr lang="cs-CZ" sz="2400" dirty="0"/>
              <a:t>dát </a:t>
            </a:r>
            <a:r>
              <a:rPr lang="cs-CZ" sz="2400" dirty="0" smtClean="0"/>
              <a:t>se nést.</a:t>
            </a:r>
          </a:p>
          <a:p>
            <a:pPr marL="0" indent="0">
              <a:buNone/>
            </a:pPr>
            <a:r>
              <a:rPr lang="cs-CZ" sz="2400" dirty="0" smtClean="0"/>
              <a:t>2</a:t>
            </a:r>
            <a:r>
              <a:rPr lang="cs-CZ" sz="2400" dirty="0"/>
              <a:t>. Lásky </a:t>
            </a:r>
            <a:r>
              <a:rPr lang="cs-CZ" sz="2400" dirty="0" smtClean="0"/>
              <a:t>mé, </a:t>
            </a:r>
            <a:r>
              <a:rPr lang="cs-CZ" sz="2400" dirty="0"/>
              <a:t>Ježíši, </a:t>
            </a:r>
          </a:p>
          <a:p>
            <a:pPr marL="0" indent="0">
              <a:buNone/>
            </a:pPr>
            <a:r>
              <a:rPr lang="cs-CZ" sz="2400" dirty="0"/>
              <a:t>pevně se </a:t>
            </a:r>
            <a:r>
              <a:rPr lang="cs-CZ" sz="2400" dirty="0" smtClean="0"/>
              <a:t>chopit,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dát se </a:t>
            </a:r>
            <a:r>
              <a:rPr lang="cs-CZ" sz="2400" dirty="0" smtClean="0"/>
              <a:t>nést.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556792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/>
              <a:t>R.: Chtěl bych jít </a:t>
            </a:r>
            <a:r>
              <a:rPr lang="cs-CZ" sz="2400" dirty="0">
                <a:solidFill>
                  <a:srgbClr val="00B0F0"/>
                </a:solidFill>
              </a:rPr>
              <a:t>za</a:t>
            </a:r>
            <a:r>
              <a:rPr lang="cs-CZ" sz="2400" dirty="0"/>
              <a:t> tebou</a:t>
            </a:r>
          </a:p>
          <a:p>
            <a:pPr marL="0" indent="0">
              <a:buNone/>
            </a:pPr>
            <a:r>
              <a:rPr lang="cs-CZ" sz="2400" dirty="0"/>
              <a:t>každý den cestou </a:t>
            </a:r>
            <a:r>
              <a:rPr lang="cs-CZ" sz="2400" dirty="0">
                <a:solidFill>
                  <a:srgbClr val="00B0F0"/>
                </a:solidFill>
              </a:rPr>
              <a:t>tvou</a:t>
            </a:r>
            <a:r>
              <a:rPr lang="cs-CZ" sz="2400" dirty="0" smtClean="0">
                <a:solidFill>
                  <a:srgbClr val="00B0F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400" dirty="0" smtClean="0"/>
              <a:t>1</a:t>
            </a:r>
            <a:r>
              <a:rPr lang="cs-CZ" sz="2400" dirty="0"/>
              <a:t>. </a:t>
            </a:r>
            <a:r>
              <a:rPr lang="cs-CZ" sz="2400" dirty="0">
                <a:solidFill>
                  <a:srgbClr val="00B0F0"/>
                </a:solidFill>
              </a:rPr>
              <a:t>Slovům</a:t>
            </a:r>
            <a:r>
              <a:rPr lang="cs-CZ" sz="2400" dirty="0"/>
              <a:t> tvým, Ježíši,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00B0F0"/>
                </a:solidFill>
              </a:rPr>
              <a:t>opravdu</a:t>
            </a:r>
            <a:r>
              <a:rPr lang="cs-CZ" sz="2400" dirty="0"/>
              <a:t> věřit, </a:t>
            </a:r>
          </a:p>
          <a:p>
            <a:pPr marL="0" indent="0">
              <a:buNone/>
            </a:pPr>
            <a:r>
              <a:rPr lang="cs-CZ" sz="2400" dirty="0"/>
              <a:t>dát se </a:t>
            </a:r>
            <a:r>
              <a:rPr lang="cs-CZ" sz="2400" dirty="0">
                <a:solidFill>
                  <a:srgbClr val="00B0F0"/>
                </a:solidFill>
              </a:rPr>
              <a:t>vést.</a:t>
            </a:r>
          </a:p>
          <a:p>
            <a:pPr marL="0" indent="0">
              <a:buNone/>
            </a:pPr>
            <a:r>
              <a:rPr lang="cs-CZ" sz="2400" dirty="0" smtClean="0"/>
              <a:t>2</a:t>
            </a:r>
            <a:r>
              <a:rPr lang="cs-CZ" sz="2400" dirty="0"/>
              <a:t>. Lásky </a:t>
            </a:r>
            <a:r>
              <a:rPr lang="cs-CZ" sz="2400" dirty="0">
                <a:solidFill>
                  <a:srgbClr val="00B0F0"/>
                </a:solidFill>
              </a:rPr>
              <a:t>tvé</a:t>
            </a:r>
            <a:r>
              <a:rPr lang="cs-CZ" sz="2400" dirty="0"/>
              <a:t>, Ježíši, </a:t>
            </a:r>
          </a:p>
          <a:p>
            <a:pPr marL="0" indent="0">
              <a:buNone/>
            </a:pPr>
            <a:r>
              <a:rPr lang="cs-CZ" sz="2400" dirty="0"/>
              <a:t>pevně se </a:t>
            </a:r>
            <a:r>
              <a:rPr lang="cs-CZ" sz="2400" dirty="0">
                <a:solidFill>
                  <a:srgbClr val="00B0F0"/>
                </a:solidFill>
              </a:rPr>
              <a:t>držet</a:t>
            </a:r>
            <a:r>
              <a:rPr lang="cs-CZ" sz="2400" dirty="0"/>
              <a:t>,</a:t>
            </a:r>
          </a:p>
          <a:p>
            <a:pPr marL="0" indent="0">
              <a:buNone/>
            </a:pPr>
            <a:r>
              <a:rPr lang="cs-CZ" sz="2400" dirty="0"/>
              <a:t>dát se </a:t>
            </a:r>
            <a:r>
              <a:rPr lang="cs-CZ" sz="2400" dirty="0">
                <a:solidFill>
                  <a:srgbClr val="00B0F0"/>
                </a:solidFill>
              </a:rPr>
              <a:t>vést</a:t>
            </a:r>
            <a:r>
              <a:rPr lang="cs-CZ" sz="2400" dirty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endParaRPr lang="cs-CZ" dirty="0"/>
          </a:p>
        </p:txBody>
      </p:sp>
      <p:pic>
        <p:nvPicPr>
          <p:cNvPr id="3077" name="Picture 5" descr="C:\Users\Dana\AppData\Local\Microsoft\Windows\Temporary Internet Files\Content.IE5\93QTFL3A\jezis_-_Kopie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16166"/>
            <a:ext cx="2592288" cy="186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0841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klipart Microsoft Office</a:t>
            </a:r>
          </a:p>
          <a:p>
            <a:r>
              <a:rPr lang="cs-CZ" dirty="0" smtClean="0"/>
              <a:t>Autor: CHLOUBA</a:t>
            </a:r>
            <a:r>
              <a:rPr lang="cs-CZ" dirty="0"/>
              <a:t>], [redakce Petr.</a:t>
            </a:r>
            <a:r>
              <a:rPr lang="cs-CZ" i="1" dirty="0"/>
              <a:t> Zpíváme si písničku: Zůstávej s námi</a:t>
            </a:r>
            <a:r>
              <a:rPr lang="cs-CZ" dirty="0"/>
              <a:t>. 1. vyd. Praha: Rosa, 1998. </a:t>
            </a:r>
            <a:r>
              <a:rPr lang="cs-CZ"/>
              <a:t>ISBN </a:t>
            </a:r>
            <a:r>
              <a:rPr lang="cs-CZ" smtClean="0"/>
              <a:t>80-900-8508-3.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5094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904</TotalTime>
  <Words>296</Words>
  <Application>Microsoft Office PowerPoint</Application>
  <PresentationFormat>Předvádění na obrazovce (4:3)</PresentationFormat>
  <Paragraphs>67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1_Motiv systému Office</vt:lpstr>
      <vt:lpstr>Prezentace aplikace PowerPoint</vt:lpstr>
      <vt:lpstr> Přečti si slova písně a pak si ji zazpívej</vt:lpstr>
      <vt:lpstr>Odpověz na otázky</vt:lpstr>
      <vt:lpstr>Oprav chyby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Dana</cp:lastModifiedBy>
  <cp:revision>80</cp:revision>
  <dcterms:created xsi:type="dcterms:W3CDTF">2014-10-14T17:05:30Z</dcterms:created>
  <dcterms:modified xsi:type="dcterms:W3CDTF">2014-12-31T06:10:08Z</dcterms:modified>
</cp:coreProperties>
</file>