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pPr/>
              <a:t>7.1.2015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7.1.2015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88545870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Mám ruce na tleskání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3_23_ČJ_Mám ruce na tleskání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Mám ruce na tleskání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 nohy abych šel.</a:t>
            </a:r>
          </a:p>
          <a:p>
            <a:pPr marL="0" indent="0">
              <a:buNone/>
            </a:pPr>
            <a:r>
              <a:rPr lang="cs-CZ" sz="2600" dirty="0" smtClean="0"/>
              <a:t>Abych všem tu zprávu</a:t>
            </a:r>
          </a:p>
          <a:p>
            <a:pPr marL="0" indent="0">
              <a:buNone/>
            </a:pPr>
            <a:r>
              <a:rPr lang="cs-CZ" sz="2600" dirty="0"/>
              <a:t>o</a:t>
            </a:r>
            <a:r>
              <a:rPr lang="cs-CZ" sz="2600" dirty="0" smtClean="0"/>
              <a:t> Pánu pověděl.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2. Mám uši k naslouchání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 na zpívání hlas.</a:t>
            </a:r>
          </a:p>
          <a:p>
            <a:pPr marL="0" indent="0">
              <a:buNone/>
            </a:pPr>
            <a:r>
              <a:rPr lang="cs-CZ" sz="2600" dirty="0" smtClean="0"/>
              <a:t>Abych všem tu zprávu </a:t>
            </a:r>
          </a:p>
          <a:p>
            <a:pPr marL="0" indent="0">
              <a:buNone/>
            </a:pPr>
            <a:r>
              <a:rPr lang="cs-CZ" sz="2600" dirty="0"/>
              <a:t>o</a:t>
            </a:r>
            <a:r>
              <a:rPr lang="cs-CZ" sz="2600" dirty="0" smtClean="0"/>
              <a:t> Pánu dones včas.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3. Mám ruce na tleskání </a:t>
            </a:r>
          </a:p>
          <a:p>
            <a:pPr marL="0" indent="0">
              <a:buNone/>
            </a:pPr>
            <a:r>
              <a:rPr lang="cs-CZ" sz="2600" dirty="0" smtClean="0"/>
              <a:t>a nohy na tanec.</a:t>
            </a:r>
          </a:p>
          <a:p>
            <a:pPr marL="0" indent="0">
              <a:buNone/>
            </a:pPr>
            <a:r>
              <a:rPr lang="cs-CZ" sz="2600" dirty="0" smtClean="0"/>
              <a:t>Pána Boha chválím,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o není těžká věc.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4. Mám uši k naslouchání </a:t>
            </a:r>
          </a:p>
          <a:p>
            <a:pPr marL="0" indent="0">
              <a:buNone/>
            </a:pPr>
            <a:r>
              <a:rPr lang="cs-CZ" sz="2600" dirty="0"/>
              <a:t>a</a:t>
            </a:r>
            <a:r>
              <a:rPr lang="cs-CZ" sz="2600" dirty="0" smtClean="0"/>
              <a:t> na zpívání hlas.</a:t>
            </a:r>
          </a:p>
          <a:p>
            <a:pPr marL="0" indent="0">
              <a:buNone/>
            </a:pPr>
            <a:r>
              <a:rPr lang="cs-CZ" sz="2600" dirty="0" smtClean="0"/>
              <a:t>Zpívám svému Králi</a:t>
            </a:r>
          </a:p>
          <a:p>
            <a:pPr marL="0" indent="0">
              <a:buNone/>
            </a:pPr>
            <a:r>
              <a:rPr lang="cs-CZ" sz="2600" dirty="0"/>
              <a:t>t</a:t>
            </a:r>
            <a:r>
              <a:rPr lang="cs-CZ" sz="2600" dirty="0" smtClean="0"/>
              <a:t>u píseň chvály zas.</a:t>
            </a:r>
          </a:p>
          <a:p>
            <a:pPr marL="0" indent="0">
              <a:buNone/>
            </a:pPr>
            <a:endParaRPr lang="cs-CZ" sz="2600" dirty="0" smtClean="0"/>
          </a:p>
        </p:txBody>
      </p:sp>
      <p:pic>
        <p:nvPicPr>
          <p:cNvPr id="1035" name="Picture 11" descr="C:\Users\Dana\AppData\Local\Microsoft\Windows\Temporary Internet Files\Content.IE5\S4K6V8VH\Prava-ruk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4892" y="1916832"/>
            <a:ext cx="947737" cy="174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8496" y="4797152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400" dirty="0" smtClean="0"/>
              <a:t>K čemu potřebuji ruce, nohy, uši a hlas?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slouží ruce?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slouží nohy?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slouží uši?</a:t>
            </a:r>
            <a:r>
              <a:rPr lang="cs-CZ" dirty="0" smtClean="0"/>
              <a:t>	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slouží hlas?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400" dirty="0" smtClean="0"/>
              <a:t>Potřebuji je, abych pověděl lidem zprávu o Pánu, abych zpíval Pánu.</a:t>
            </a:r>
          </a:p>
          <a:p>
            <a:r>
              <a:rPr lang="cs-CZ" sz="2400" dirty="0" smtClean="0"/>
              <a:t>Ruce slouží na tleskání.</a:t>
            </a:r>
          </a:p>
          <a:p>
            <a:r>
              <a:rPr lang="cs-CZ" sz="2400" dirty="0" smtClean="0"/>
              <a:t>Nohy slouží k chůzi a k tanci.</a:t>
            </a:r>
          </a:p>
          <a:p>
            <a:r>
              <a:rPr lang="cs-CZ" sz="2400" dirty="0" smtClean="0"/>
              <a:t>Uši slouží k naslouchání</a:t>
            </a:r>
            <a:r>
              <a:rPr lang="cs-CZ" sz="2400" dirty="0" smtClean="0"/>
              <a:t>. Hlas </a:t>
            </a:r>
            <a:r>
              <a:rPr lang="cs-CZ" sz="2400" dirty="0" smtClean="0"/>
              <a:t>je na zpívání.</a:t>
            </a:r>
            <a:endParaRPr lang="cs-CZ" sz="2400" dirty="0"/>
          </a:p>
        </p:txBody>
      </p:sp>
      <p:pic>
        <p:nvPicPr>
          <p:cNvPr id="2055" name="Picture 7" descr="C:\Users\Dana\AppData\Local\Microsoft\Windows\Temporary Internet Files\Content.IE5\YK4E5TMH\walk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1064" y="4365104"/>
            <a:ext cx="1700836" cy="188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Nyní zazpívej znovu píseň, doplň: ruce, nohy, uši, hlas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42535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1. Mám </a:t>
            </a:r>
            <a:r>
              <a:rPr lang="cs-CZ" sz="2400" dirty="0" smtClean="0"/>
              <a:t>_____ </a:t>
            </a:r>
            <a:r>
              <a:rPr lang="cs-CZ" sz="2400" dirty="0"/>
              <a:t>na tleskání</a:t>
            </a:r>
          </a:p>
          <a:p>
            <a:pPr marL="0" indent="0">
              <a:buNone/>
            </a:pPr>
            <a:r>
              <a:rPr lang="cs-CZ" sz="2400" dirty="0"/>
              <a:t>a </a:t>
            </a:r>
            <a:r>
              <a:rPr lang="cs-CZ" sz="2400" dirty="0" smtClean="0"/>
              <a:t>_____ </a:t>
            </a:r>
            <a:r>
              <a:rPr lang="cs-CZ" sz="2400" dirty="0"/>
              <a:t>abych šel.</a:t>
            </a:r>
          </a:p>
          <a:p>
            <a:pPr marL="0" indent="0">
              <a:buNone/>
            </a:pPr>
            <a:r>
              <a:rPr lang="cs-CZ" sz="2400" dirty="0"/>
              <a:t>Abych všem tu zprávu</a:t>
            </a:r>
          </a:p>
          <a:p>
            <a:pPr marL="0" indent="0">
              <a:buNone/>
            </a:pPr>
            <a:r>
              <a:rPr lang="cs-CZ" sz="2400" dirty="0"/>
              <a:t>o Pánu pověděl.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2. </a:t>
            </a:r>
            <a:r>
              <a:rPr lang="cs-CZ" sz="2400" dirty="0" smtClean="0"/>
              <a:t>Mám ______ </a:t>
            </a:r>
            <a:r>
              <a:rPr lang="cs-CZ" sz="2400" dirty="0"/>
              <a:t>k naslouchání</a:t>
            </a:r>
          </a:p>
          <a:p>
            <a:pPr marL="0" indent="0">
              <a:buNone/>
            </a:pPr>
            <a:r>
              <a:rPr lang="cs-CZ" sz="2400" dirty="0"/>
              <a:t>a na zpívání </a:t>
            </a:r>
            <a:r>
              <a:rPr lang="cs-CZ" sz="2400" dirty="0" smtClean="0"/>
              <a:t>______.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Abych všem tu zprávu </a:t>
            </a:r>
          </a:p>
          <a:p>
            <a:pPr marL="0" indent="0">
              <a:buNone/>
            </a:pPr>
            <a:r>
              <a:rPr lang="cs-CZ" sz="2400" dirty="0"/>
              <a:t>o Pánu dones včas.</a:t>
            </a:r>
          </a:p>
          <a:p>
            <a:pPr marL="514350" indent="-514350">
              <a:buAutoNum type="arabicPeriod"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3. </a:t>
            </a:r>
            <a:r>
              <a:rPr lang="cs-CZ" sz="2400" dirty="0" smtClean="0"/>
              <a:t>Mám _____ na </a:t>
            </a:r>
            <a:r>
              <a:rPr lang="cs-CZ" sz="2400" dirty="0"/>
              <a:t>tleskání </a:t>
            </a:r>
          </a:p>
          <a:p>
            <a:pPr marL="0" indent="0">
              <a:buNone/>
            </a:pPr>
            <a:r>
              <a:rPr lang="cs-CZ" sz="2400" dirty="0"/>
              <a:t>a </a:t>
            </a:r>
            <a:r>
              <a:rPr lang="cs-CZ" sz="2400" dirty="0" smtClean="0"/>
              <a:t>_____ </a:t>
            </a:r>
            <a:r>
              <a:rPr lang="cs-CZ" sz="2400" dirty="0"/>
              <a:t>na tanec.</a:t>
            </a:r>
          </a:p>
          <a:p>
            <a:pPr marL="0" indent="0">
              <a:buNone/>
            </a:pPr>
            <a:r>
              <a:rPr lang="cs-CZ" sz="2400" dirty="0"/>
              <a:t>Pána Boha chválím,</a:t>
            </a:r>
          </a:p>
          <a:p>
            <a:pPr marL="0" indent="0">
              <a:buNone/>
            </a:pPr>
            <a:r>
              <a:rPr lang="cs-CZ" sz="2400" dirty="0"/>
              <a:t>to není těžká věc.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4. Mám </a:t>
            </a:r>
            <a:r>
              <a:rPr lang="cs-CZ" sz="2400" dirty="0" smtClean="0"/>
              <a:t>_____ </a:t>
            </a:r>
            <a:r>
              <a:rPr lang="cs-CZ" sz="2400" dirty="0"/>
              <a:t>k </a:t>
            </a:r>
            <a:r>
              <a:rPr lang="cs-CZ" sz="2400" dirty="0" smtClean="0"/>
              <a:t>naslouchání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a na zpívání </a:t>
            </a:r>
            <a:r>
              <a:rPr lang="cs-CZ" sz="2400" dirty="0" smtClean="0"/>
              <a:t>_____.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Zpívám svému Králi</a:t>
            </a:r>
          </a:p>
          <a:p>
            <a:pPr marL="0" indent="0">
              <a:buNone/>
            </a:pPr>
            <a:r>
              <a:rPr lang="cs-CZ" sz="2400" dirty="0"/>
              <a:t>tu píseň chvály zas.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  <p:pic>
        <p:nvPicPr>
          <p:cNvPr id="3090" name="Picture 18" descr="C:\Users\Dana\AppData\Local\Microsoft\Windows\Temporary Internet Files\Content.IE5\YK4E5TMH\silhouette20dancing20peopl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75574"/>
            <a:ext cx="2555776" cy="138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084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</a:p>
          <a:p>
            <a:r>
              <a:rPr lang="cs-CZ" dirty="0" smtClean="0"/>
              <a:t>Autor: </a:t>
            </a:r>
            <a:r>
              <a:rPr lang="cs-CZ" dirty="0"/>
              <a:t>PEŘTOVÁ, Jana.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346</Words>
  <Application>Microsoft Office PowerPoint</Application>
  <PresentationFormat>Předvádění na obrazovce (4:3)</PresentationFormat>
  <Paragraphs>77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Snímek 1</vt:lpstr>
      <vt:lpstr> Přečti si slova písně a pak si ji zazpívej</vt:lpstr>
      <vt:lpstr>Odpověz na otázky</vt:lpstr>
      <vt:lpstr>Nyní zazpívej znovu píseň, doplň: ruce, nohy, uši, hlas </vt:lpstr>
      <vt:lpstr>Odkazy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77</cp:revision>
  <dcterms:created xsi:type="dcterms:W3CDTF">2014-10-14T17:05:30Z</dcterms:created>
  <dcterms:modified xsi:type="dcterms:W3CDTF">2015-01-07T07:18:48Z</dcterms:modified>
</cp:coreProperties>
</file>