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9" r:id="rId2"/>
    <p:sldId id="261" r:id="rId3"/>
    <p:sldId id="268" r:id="rId4"/>
    <p:sldId id="263" r:id="rId5"/>
    <p:sldId id="26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7472B5-0BB6-4B10-8260-9E7EA8586131}" type="datetimeFigureOut">
              <a:rPr lang="cs-CZ" smtClean="0"/>
              <a:t>31.12.2014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B32287-196E-4EC6-AF04-FDD11B722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397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610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51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5329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386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1566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466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855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079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447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158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233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034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0076103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Barevný je svět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3_24_ČJ_Barevný je svět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20.12.2014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si procvičují porozumění textu.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39887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Přečti si slova písně a pak si ji zazpívej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4038600" cy="4669979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1. </a:t>
            </a:r>
            <a:r>
              <a:rPr lang="cs-CZ" sz="2600" dirty="0" smtClean="0">
                <a:solidFill>
                  <a:schemeClr val="accent2">
                    <a:lumMod val="50000"/>
                  </a:schemeClr>
                </a:solidFill>
              </a:rPr>
              <a:t>Barevný je svět,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accent2">
                    <a:lumMod val="50000"/>
                  </a:schemeClr>
                </a:solidFill>
              </a:rPr>
              <a:t>k</a:t>
            </a:r>
            <a:r>
              <a:rPr lang="cs-CZ" sz="2600" dirty="0" smtClean="0">
                <a:solidFill>
                  <a:schemeClr val="accent2">
                    <a:lumMod val="50000"/>
                  </a:schemeClr>
                </a:solidFill>
              </a:rPr>
              <a:t>terý Pán Bůh stvořil.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accent2">
                    <a:lumMod val="50000"/>
                  </a:schemeClr>
                </a:solidFill>
              </a:rPr>
              <a:t>Celou škálu krásných barev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accent2">
                    <a:lumMod val="50000"/>
                  </a:schemeClr>
                </a:solidFill>
              </a:rPr>
              <a:t>d</a:t>
            </a:r>
            <a:r>
              <a:rPr lang="cs-CZ" sz="2600" dirty="0" smtClean="0">
                <a:solidFill>
                  <a:schemeClr val="accent2">
                    <a:lumMod val="50000"/>
                  </a:schemeClr>
                </a:solidFill>
              </a:rPr>
              <a:t>o vínku mu vložil.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R.: </a:t>
            </a:r>
            <a:r>
              <a:rPr lang="cs-CZ" sz="2600" dirty="0" smtClean="0">
                <a:solidFill>
                  <a:schemeClr val="accent3">
                    <a:lumMod val="50000"/>
                  </a:schemeClr>
                </a:solidFill>
              </a:rPr>
              <a:t>Barevný je svět, 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accent3">
                    <a:lumMod val="50000"/>
                  </a:schemeClr>
                </a:solidFill>
              </a:rPr>
              <a:t>a</a:t>
            </a:r>
            <a:r>
              <a:rPr lang="cs-CZ" sz="2600" dirty="0" smtClean="0">
                <a:solidFill>
                  <a:schemeClr val="accent3">
                    <a:lumMod val="50000"/>
                  </a:schemeClr>
                </a:solidFill>
              </a:rPr>
              <a:t>le bude hezčí,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accent3">
                    <a:lumMod val="50000"/>
                  </a:schemeClr>
                </a:solidFill>
              </a:rPr>
              <a:t>a</a:t>
            </a:r>
            <a:r>
              <a:rPr lang="cs-CZ" sz="2600" dirty="0" smtClean="0">
                <a:solidFill>
                  <a:schemeClr val="accent3">
                    <a:lumMod val="50000"/>
                  </a:schemeClr>
                </a:solidFill>
              </a:rPr>
              <a:t>ž Pán Ježíš obnoví jej,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accent3">
                    <a:lumMod val="50000"/>
                  </a:schemeClr>
                </a:solidFill>
              </a:rPr>
              <a:t>v</a:t>
            </a:r>
            <a:r>
              <a:rPr lang="cs-CZ" sz="2600" dirty="0" smtClean="0">
                <a:solidFill>
                  <a:schemeClr val="accent3">
                    <a:lumMod val="50000"/>
                  </a:schemeClr>
                </a:solidFill>
              </a:rPr>
              <a:t>šechnu krásu předčí!</a:t>
            </a:r>
          </a:p>
          <a:p>
            <a:pPr marL="0" indent="0">
              <a:buNone/>
            </a:pPr>
            <a:endParaRPr lang="cs-CZ" sz="26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713387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2. </a:t>
            </a:r>
            <a:r>
              <a:rPr lang="cs-CZ" sz="2600" dirty="0" smtClean="0">
                <a:solidFill>
                  <a:schemeClr val="accent6">
                    <a:lumMod val="50000"/>
                  </a:schemeClr>
                </a:solidFill>
              </a:rPr>
              <a:t>Barevný je svět,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accent6">
                    <a:lumMod val="50000"/>
                  </a:schemeClr>
                </a:solidFill>
              </a:rPr>
              <a:t>a</a:t>
            </a:r>
            <a:r>
              <a:rPr lang="cs-CZ" sz="2600" dirty="0" smtClean="0">
                <a:solidFill>
                  <a:schemeClr val="accent6">
                    <a:lumMod val="50000"/>
                  </a:schemeClr>
                </a:solidFill>
              </a:rPr>
              <a:t>ť se dětem líbí.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accent6">
                    <a:lumMod val="50000"/>
                  </a:schemeClr>
                </a:solidFill>
              </a:rPr>
              <a:t>Avšak člověk nadělal v něm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accent6">
                    <a:lumMod val="50000"/>
                  </a:schemeClr>
                </a:solidFill>
              </a:rPr>
              <a:t>k</a:t>
            </a:r>
            <a:r>
              <a:rPr lang="cs-CZ" sz="2600" dirty="0" smtClean="0">
                <a:solidFill>
                  <a:schemeClr val="accent6">
                    <a:lumMod val="50000"/>
                  </a:schemeClr>
                </a:solidFill>
              </a:rPr>
              <a:t>aňky, šmouhy, chyby.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3</a:t>
            </a:r>
            <a:r>
              <a:rPr lang="cs-CZ" sz="2600" dirty="0" smtClean="0">
                <a:solidFill>
                  <a:schemeClr val="accent5">
                    <a:lumMod val="50000"/>
                  </a:schemeClr>
                </a:solidFill>
              </a:rPr>
              <a:t>. Barevný je svět,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accent5">
                    <a:lumMod val="50000"/>
                  </a:schemeClr>
                </a:solidFill>
              </a:rPr>
              <a:t>p</a:t>
            </a:r>
            <a:r>
              <a:rPr lang="cs-CZ" sz="2600" dirty="0" smtClean="0">
                <a:solidFill>
                  <a:schemeClr val="accent5">
                    <a:lumMod val="50000"/>
                  </a:schemeClr>
                </a:solidFill>
              </a:rPr>
              <a:t>roto je tak krásný.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accent5">
                    <a:lumMod val="50000"/>
                  </a:schemeClr>
                </a:solidFill>
              </a:rPr>
              <a:t>To si Pán Bůh totiž přeje,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accent5">
                    <a:lumMod val="50000"/>
                  </a:schemeClr>
                </a:solidFill>
              </a:rPr>
              <a:t>a</a:t>
            </a:r>
            <a:r>
              <a:rPr lang="cs-CZ" sz="2600" dirty="0" smtClean="0">
                <a:solidFill>
                  <a:schemeClr val="accent5">
                    <a:lumMod val="50000"/>
                  </a:schemeClr>
                </a:solidFill>
              </a:rPr>
              <a:t>ť je člověk šťastný.</a:t>
            </a:r>
          </a:p>
        </p:txBody>
      </p:sp>
      <p:pic>
        <p:nvPicPr>
          <p:cNvPr id="1034" name="Picture 10" descr="C:\Users\Dana\AppData\Local\Microsoft\Windows\Temporary Internet Files\Content.IE5\YK4E5TMH\world_map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068960"/>
            <a:ext cx="1860054" cy="115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15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143000"/>
          </a:xfrm>
        </p:spPr>
        <p:txBody>
          <a:bodyPr/>
          <a:lstStyle/>
          <a:p>
            <a:r>
              <a:rPr lang="cs-CZ" dirty="0" smtClean="0"/>
              <a:t>Zapamatuj si čísla, ke kterým patří daná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4038600" cy="4497363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>
                <a:solidFill>
                  <a:srgbClr val="FFC000"/>
                </a:solidFill>
              </a:rPr>
              <a:t>Barevný je svět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rgbClr val="00B0F0"/>
                </a:solidFill>
              </a:rPr>
              <a:t>Pán Bůh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Pán Ježíš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Člověk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ať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628800"/>
            <a:ext cx="4038600" cy="4464496"/>
          </a:xfrm>
        </p:spPr>
        <p:txBody>
          <a:bodyPr/>
          <a:lstStyle/>
          <a:p>
            <a:endParaRPr lang="cs-CZ" sz="2400" dirty="0"/>
          </a:p>
        </p:txBody>
      </p:sp>
      <p:pic>
        <p:nvPicPr>
          <p:cNvPr id="2054" name="Picture 6" descr="C:\Users\Dana\AppData\Local\Microsoft\Windows\Temporary Internet Files\Content.IE5\S4K6V8VH\barevny_kruh-240x24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88840"/>
            <a:ext cx="2286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833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Nyní zazpívej píseň znovu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340768"/>
            <a:ext cx="4038600" cy="4713387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C000"/>
                </a:solidFill>
              </a:rPr>
              <a:t>1</a:t>
            </a:r>
            <a:endParaRPr lang="cs-CZ" sz="2400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2400" dirty="0"/>
              <a:t>který </a:t>
            </a:r>
            <a:r>
              <a:rPr lang="cs-CZ" sz="2400" dirty="0" smtClean="0">
                <a:solidFill>
                  <a:srgbClr val="00B0F0"/>
                </a:solidFill>
              </a:rPr>
              <a:t>2</a:t>
            </a:r>
            <a:r>
              <a:rPr lang="cs-CZ" sz="2400" dirty="0" smtClean="0"/>
              <a:t> stvořil</a:t>
            </a:r>
            <a:r>
              <a:rPr lang="cs-CZ" sz="2400" dirty="0"/>
              <a:t>.</a:t>
            </a:r>
          </a:p>
          <a:p>
            <a:pPr marL="0" indent="0">
              <a:buNone/>
            </a:pPr>
            <a:r>
              <a:rPr lang="cs-CZ" sz="2400" dirty="0"/>
              <a:t>Celou škálu krásných barev</a:t>
            </a:r>
          </a:p>
          <a:p>
            <a:pPr marL="0" indent="0">
              <a:buNone/>
            </a:pPr>
            <a:r>
              <a:rPr lang="cs-CZ" sz="2400" dirty="0"/>
              <a:t>do vínku mu vložil.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R.: </a:t>
            </a:r>
            <a:r>
              <a:rPr lang="cs-CZ" sz="2400" dirty="0" smtClean="0">
                <a:solidFill>
                  <a:srgbClr val="FFC000"/>
                </a:solidFill>
              </a:rPr>
              <a:t>1</a:t>
            </a:r>
            <a:endParaRPr lang="cs-CZ" sz="2400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2400" dirty="0"/>
              <a:t>ale bude hezčí,</a:t>
            </a:r>
          </a:p>
          <a:p>
            <a:pPr marL="0" indent="0">
              <a:buNone/>
            </a:pPr>
            <a:r>
              <a:rPr lang="cs-CZ" sz="2400" dirty="0"/>
              <a:t>až </a:t>
            </a:r>
            <a:r>
              <a:rPr lang="cs-CZ" sz="2400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/>
              <a:t> obnoví </a:t>
            </a:r>
            <a:r>
              <a:rPr lang="cs-CZ" sz="2400" dirty="0"/>
              <a:t>jej,</a:t>
            </a:r>
          </a:p>
          <a:p>
            <a:pPr marL="0" indent="0">
              <a:buNone/>
            </a:pPr>
            <a:r>
              <a:rPr lang="cs-CZ" sz="2400" dirty="0"/>
              <a:t>všechnu krásu předčí!</a:t>
            </a:r>
          </a:p>
          <a:p>
            <a:pPr marL="514350" indent="-514350">
              <a:buFont typeface="Arial" charset="0"/>
              <a:buAutoNum type="arabicPeriod"/>
            </a:pPr>
            <a:endParaRPr lang="cs-CZ" sz="2400" dirty="0"/>
          </a:p>
          <a:p>
            <a:pPr marL="514350" indent="-514350">
              <a:buAutoNum type="arabicPeriod"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340768"/>
            <a:ext cx="4038600" cy="4741987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C000"/>
                </a:solidFill>
              </a:rPr>
              <a:t>1</a:t>
            </a:r>
            <a:endParaRPr lang="cs-CZ" sz="2400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5</a:t>
            </a:r>
            <a:r>
              <a:rPr lang="cs-CZ" sz="2400" dirty="0" smtClean="0"/>
              <a:t> </a:t>
            </a:r>
            <a:r>
              <a:rPr lang="cs-CZ" sz="2400" dirty="0"/>
              <a:t>se dětem líbí.</a:t>
            </a:r>
          </a:p>
          <a:p>
            <a:pPr marL="0" indent="0">
              <a:buNone/>
            </a:pPr>
            <a:r>
              <a:rPr lang="cs-CZ" sz="2400" dirty="0"/>
              <a:t>Avšak </a:t>
            </a:r>
            <a:r>
              <a:rPr lang="cs-CZ" sz="2400" dirty="0" smtClean="0">
                <a:solidFill>
                  <a:schemeClr val="bg1">
                    <a:lumMod val="65000"/>
                  </a:schemeClr>
                </a:solidFill>
              </a:rPr>
              <a:t>4</a:t>
            </a:r>
            <a:r>
              <a:rPr lang="cs-CZ" sz="2400" dirty="0" smtClean="0"/>
              <a:t> </a:t>
            </a:r>
            <a:r>
              <a:rPr lang="cs-CZ" sz="2400" dirty="0"/>
              <a:t>nadělal v něm</a:t>
            </a:r>
          </a:p>
          <a:p>
            <a:pPr marL="0" indent="0">
              <a:buNone/>
            </a:pPr>
            <a:r>
              <a:rPr lang="cs-CZ" sz="2400" dirty="0"/>
              <a:t>kaňky, šmouhy, chyby.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>
                <a:solidFill>
                  <a:srgbClr val="FFC000"/>
                </a:solidFill>
              </a:rPr>
              <a:t>1</a:t>
            </a:r>
            <a:endParaRPr lang="cs-CZ" sz="2400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2400" dirty="0"/>
              <a:t>proto je tak krásný.</a:t>
            </a:r>
          </a:p>
          <a:p>
            <a:pPr marL="0" indent="0">
              <a:buNone/>
            </a:pPr>
            <a:r>
              <a:rPr lang="cs-CZ" sz="2400" dirty="0"/>
              <a:t>To si </a:t>
            </a:r>
            <a:r>
              <a:rPr lang="cs-CZ" sz="2400" dirty="0" smtClean="0">
                <a:solidFill>
                  <a:srgbClr val="00B0F0"/>
                </a:solidFill>
              </a:rPr>
              <a:t>2</a:t>
            </a:r>
            <a:r>
              <a:rPr lang="cs-CZ" sz="2400" dirty="0" smtClean="0"/>
              <a:t> totiž </a:t>
            </a:r>
            <a:r>
              <a:rPr lang="cs-CZ" sz="2400" dirty="0"/>
              <a:t>přeje,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5</a:t>
            </a:r>
            <a:r>
              <a:rPr lang="cs-CZ" sz="2400" dirty="0" smtClean="0"/>
              <a:t> </a:t>
            </a:r>
            <a:r>
              <a:rPr lang="cs-CZ" sz="2400" dirty="0"/>
              <a:t>je </a:t>
            </a:r>
            <a:r>
              <a:rPr lang="cs-CZ" sz="2400" dirty="0" smtClean="0">
                <a:solidFill>
                  <a:schemeClr val="bg1">
                    <a:lumMod val="65000"/>
                  </a:schemeClr>
                </a:solidFill>
              </a:rPr>
              <a:t>4</a:t>
            </a:r>
            <a:r>
              <a:rPr lang="cs-CZ" sz="2400" dirty="0" smtClean="0"/>
              <a:t> </a:t>
            </a:r>
            <a:r>
              <a:rPr lang="cs-CZ" sz="2400" dirty="0"/>
              <a:t>šťastný.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endParaRPr lang="cs-CZ" dirty="0"/>
          </a:p>
        </p:txBody>
      </p:sp>
      <p:pic>
        <p:nvPicPr>
          <p:cNvPr id="3080" name="Picture 8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1772" y="3140968"/>
            <a:ext cx="1440160" cy="1361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84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klipart Microsoft Office </a:t>
            </a:r>
          </a:p>
          <a:p>
            <a:r>
              <a:rPr lang="cs-CZ" dirty="0" smtClean="0"/>
              <a:t>Autor: </a:t>
            </a:r>
            <a:r>
              <a:rPr lang="cs-CZ" dirty="0"/>
              <a:t>CHROUST, Petr. </a:t>
            </a:r>
            <a:r>
              <a:rPr lang="cs-CZ" i="1" dirty="0"/>
              <a:t>Zpíváme si písničku 2: Chválíme Pána s dětmi</a:t>
            </a:r>
            <a:r>
              <a:rPr lang="cs-CZ" dirty="0"/>
              <a:t>. Praha: Rosa, 1996. </a:t>
            </a:r>
            <a:r>
              <a:rPr lang="cs-CZ"/>
              <a:t>ISBN 80-900850-3-2.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509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833</TotalTime>
  <Words>281</Words>
  <Application>Microsoft Office PowerPoint</Application>
  <PresentationFormat>Předvádění na obrazovce (4:3)</PresentationFormat>
  <Paragraphs>73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1_Motiv systému Office</vt:lpstr>
      <vt:lpstr>Prezentace aplikace PowerPoint</vt:lpstr>
      <vt:lpstr> Přečti si slova písně a pak si ji zazpívej</vt:lpstr>
      <vt:lpstr>Zapamatuj si čísla, ke kterým patří daná slova</vt:lpstr>
      <vt:lpstr>Nyní zazpívej píseň znovu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Dana</cp:lastModifiedBy>
  <cp:revision>73</cp:revision>
  <dcterms:created xsi:type="dcterms:W3CDTF">2014-10-14T17:05:30Z</dcterms:created>
  <dcterms:modified xsi:type="dcterms:W3CDTF">2014-12-31T06:14:11Z</dcterms:modified>
</cp:coreProperties>
</file>