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9" r:id="rId2"/>
    <p:sldId id="261" r:id="rId3"/>
    <p:sldId id="268" r:id="rId4"/>
    <p:sldId id="263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31.12.2014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133599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Svatý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3_25_ČJ_Svatý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20.12.2014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porozumění textu.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66997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Svatý, svatý, třikrát svatý</a:t>
            </a:r>
          </a:p>
          <a:p>
            <a:pPr marL="0" indent="0">
              <a:buNone/>
            </a:pPr>
            <a:r>
              <a:rPr lang="cs-CZ" sz="2600" dirty="0"/>
              <a:t>z</a:t>
            </a:r>
            <a:r>
              <a:rPr lang="cs-CZ" sz="2600" dirty="0" smtClean="0"/>
              <a:t>ástupů všech Pán.</a:t>
            </a:r>
          </a:p>
          <a:p>
            <a:pPr marL="0" indent="0">
              <a:buNone/>
            </a:pPr>
            <a:r>
              <a:rPr lang="cs-CZ" sz="2600" dirty="0" smtClean="0"/>
              <a:t>Svatý, svatý, třikrát svatý</a:t>
            </a:r>
          </a:p>
          <a:p>
            <a:pPr marL="0" indent="0">
              <a:buNone/>
            </a:pPr>
            <a:r>
              <a:rPr lang="cs-CZ" sz="2600" dirty="0"/>
              <a:t>z</a:t>
            </a:r>
            <a:r>
              <a:rPr lang="cs-CZ" sz="2600" dirty="0" smtClean="0"/>
              <a:t>ástupů všech Pán.</a:t>
            </a:r>
          </a:p>
          <a:p>
            <a:pPr marL="0" indent="0">
              <a:buNone/>
            </a:pPr>
            <a:r>
              <a:rPr lang="cs-CZ" sz="2600" dirty="0" err="1" smtClean="0"/>
              <a:t>Hosana</a:t>
            </a:r>
            <a:r>
              <a:rPr lang="cs-CZ" sz="2600" dirty="0" smtClean="0"/>
              <a:t> chóry znějí,</a:t>
            </a:r>
          </a:p>
          <a:p>
            <a:pPr marL="0" indent="0">
              <a:buNone/>
            </a:pPr>
            <a:r>
              <a:rPr lang="cs-CZ" sz="2600" dirty="0"/>
              <a:t>a</a:t>
            </a:r>
            <a:r>
              <a:rPr lang="cs-CZ" sz="2600" dirty="0" smtClean="0"/>
              <a:t>ndělé chválu pějí:</a:t>
            </a:r>
          </a:p>
          <a:p>
            <a:pPr marL="0" indent="0">
              <a:buNone/>
            </a:pPr>
            <a:r>
              <a:rPr lang="cs-CZ" sz="2600" dirty="0"/>
              <a:t>z</a:t>
            </a:r>
            <a:r>
              <a:rPr lang="cs-CZ" sz="2600" dirty="0" smtClean="0"/>
              <a:t>ástupů všech Pán. </a:t>
            </a:r>
            <a:r>
              <a:rPr lang="cs-CZ" sz="2600" dirty="0" err="1" smtClean="0"/>
              <a:t>Hosana</a:t>
            </a:r>
            <a:r>
              <a:rPr lang="cs-CZ" sz="2600" dirty="0" smtClean="0"/>
              <a:t>. Vchází ve jménu Páně,</a:t>
            </a:r>
          </a:p>
          <a:p>
            <a:pPr marL="0" indent="0">
              <a:buNone/>
            </a:pPr>
            <a:r>
              <a:rPr lang="cs-CZ" sz="2600" dirty="0"/>
              <a:t>n</a:t>
            </a:r>
            <a:r>
              <a:rPr lang="cs-CZ" sz="2600" dirty="0" smtClean="0"/>
              <a:t>a věky požehnán je</a:t>
            </a:r>
          </a:p>
          <a:p>
            <a:pPr marL="0" indent="0">
              <a:buNone/>
            </a:pPr>
            <a:r>
              <a:rPr lang="cs-CZ" sz="2600" dirty="0"/>
              <a:t>z</a:t>
            </a:r>
            <a:r>
              <a:rPr lang="cs-CZ" sz="2600" dirty="0" smtClean="0"/>
              <a:t>ástupů všech Pán.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endParaRPr lang="cs-CZ" sz="2600" dirty="0" smtClean="0"/>
          </a:p>
        </p:txBody>
      </p:sp>
      <p:pic>
        <p:nvPicPr>
          <p:cNvPr id="1033" name="Picture 9" descr="C:\Users\Dana\AppData\Local\Microsoft\Windows\Temporary Internet Files\Content.IE5\93QTFL3A\wwwdinfoaddictdcom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4011055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vetřelce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Svatý, svatý, třikrát svatý</a:t>
            </a:r>
          </a:p>
          <a:p>
            <a:pPr marL="0" indent="0">
              <a:buNone/>
            </a:pPr>
            <a:r>
              <a:rPr lang="cs-CZ" sz="2400" dirty="0"/>
              <a:t>t</a:t>
            </a:r>
            <a:r>
              <a:rPr lang="cs-CZ" sz="2400" dirty="0" smtClean="0"/>
              <a:t>o zástupů </a:t>
            </a:r>
            <a:r>
              <a:rPr lang="cs-CZ" sz="2400" dirty="0"/>
              <a:t>všech Pán.</a:t>
            </a:r>
          </a:p>
          <a:p>
            <a:pPr marL="0" indent="0">
              <a:buNone/>
            </a:pPr>
            <a:r>
              <a:rPr lang="cs-CZ" sz="2400" dirty="0"/>
              <a:t>Svatý, svatý, třikrát svatý</a:t>
            </a:r>
          </a:p>
          <a:p>
            <a:pPr marL="0" indent="0">
              <a:buNone/>
            </a:pPr>
            <a:r>
              <a:rPr lang="cs-CZ" sz="2400" dirty="0"/>
              <a:t>zástupů všech Pán.</a:t>
            </a:r>
          </a:p>
          <a:p>
            <a:pPr marL="0" indent="0">
              <a:buNone/>
            </a:pPr>
            <a:r>
              <a:rPr lang="cs-CZ" sz="2400" dirty="0" err="1"/>
              <a:t>Hosana</a:t>
            </a:r>
            <a:r>
              <a:rPr lang="cs-CZ" sz="2400" dirty="0"/>
              <a:t> chóry znějí,</a:t>
            </a:r>
          </a:p>
          <a:p>
            <a:pPr marL="0" indent="0">
              <a:buNone/>
            </a:pPr>
            <a:r>
              <a:rPr lang="cs-CZ" sz="2400" dirty="0"/>
              <a:t>andělé chválu pějí:</a:t>
            </a:r>
          </a:p>
          <a:p>
            <a:pPr marL="0" indent="0">
              <a:buNone/>
            </a:pPr>
            <a:r>
              <a:rPr lang="cs-CZ" sz="2400" dirty="0"/>
              <a:t>zástupů </a:t>
            </a:r>
            <a:r>
              <a:rPr lang="cs-CZ" sz="2400" dirty="0" smtClean="0"/>
              <a:t>je všech </a:t>
            </a:r>
            <a:r>
              <a:rPr lang="cs-CZ" sz="2400" dirty="0"/>
              <a:t>Pán. </a:t>
            </a:r>
            <a:r>
              <a:rPr lang="cs-CZ" sz="2400" dirty="0" err="1"/>
              <a:t>Hosana</a:t>
            </a:r>
            <a:r>
              <a:rPr lang="cs-CZ" sz="2400" dirty="0"/>
              <a:t>. Vchází ve jménu Páně,</a:t>
            </a:r>
          </a:p>
          <a:p>
            <a:pPr marL="0" indent="0">
              <a:buNone/>
            </a:pPr>
            <a:r>
              <a:rPr lang="cs-CZ" sz="2400" dirty="0"/>
              <a:t>na věky </a:t>
            </a:r>
            <a:r>
              <a:rPr lang="cs-CZ" sz="2400" dirty="0" smtClean="0"/>
              <a:t>Pán požehnán </a:t>
            </a:r>
            <a:r>
              <a:rPr lang="cs-CZ" sz="2400" dirty="0"/>
              <a:t>je</a:t>
            </a:r>
          </a:p>
          <a:p>
            <a:pPr marL="0" indent="0">
              <a:buNone/>
            </a:pPr>
            <a:r>
              <a:rPr lang="cs-CZ" sz="2400" dirty="0" smtClean="0"/>
              <a:t>zástupů </a:t>
            </a:r>
            <a:r>
              <a:rPr lang="cs-CZ" sz="2400" dirty="0"/>
              <a:t>všech </a:t>
            </a:r>
            <a:r>
              <a:rPr lang="cs-CZ" sz="2400" dirty="0" smtClean="0"/>
              <a:t>Ježíš Pán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196752"/>
            <a:ext cx="4038600" cy="4896544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Svatý, svatý, třikrát svatý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00000"/>
                </a:solidFill>
              </a:rPr>
              <a:t>to</a:t>
            </a:r>
            <a:r>
              <a:rPr lang="cs-CZ" sz="2400" dirty="0"/>
              <a:t> zástupů všech Pán.</a:t>
            </a:r>
          </a:p>
          <a:p>
            <a:pPr marL="0" indent="0">
              <a:buNone/>
            </a:pPr>
            <a:r>
              <a:rPr lang="cs-CZ" sz="2400" dirty="0"/>
              <a:t>Svatý, svatý, třikrát svatý</a:t>
            </a:r>
          </a:p>
          <a:p>
            <a:pPr marL="0" indent="0">
              <a:buNone/>
            </a:pPr>
            <a:r>
              <a:rPr lang="cs-CZ" sz="2400" dirty="0"/>
              <a:t>zástupů všech Pán.</a:t>
            </a:r>
          </a:p>
          <a:p>
            <a:pPr marL="0" indent="0">
              <a:buNone/>
            </a:pPr>
            <a:r>
              <a:rPr lang="cs-CZ" sz="2400" dirty="0" err="1"/>
              <a:t>Hosana</a:t>
            </a:r>
            <a:r>
              <a:rPr lang="cs-CZ" sz="2400" dirty="0"/>
              <a:t> chóry znějí,</a:t>
            </a:r>
          </a:p>
          <a:p>
            <a:pPr marL="0" indent="0">
              <a:buNone/>
            </a:pPr>
            <a:r>
              <a:rPr lang="cs-CZ" sz="2400" dirty="0"/>
              <a:t>andělé chválu pějí:</a:t>
            </a:r>
          </a:p>
          <a:p>
            <a:pPr marL="0" indent="0">
              <a:buNone/>
            </a:pPr>
            <a:r>
              <a:rPr lang="cs-CZ" sz="2400" dirty="0"/>
              <a:t>zástupů </a:t>
            </a:r>
            <a:r>
              <a:rPr lang="cs-CZ" sz="2400" dirty="0">
                <a:solidFill>
                  <a:srgbClr val="C00000"/>
                </a:solidFill>
              </a:rPr>
              <a:t>je</a:t>
            </a:r>
            <a:r>
              <a:rPr lang="cs-CZ" sz="2400" dirty="0"/>
              <a:t> všech Pán. </a:t>
            </a:r>
            <a:r>
              <a:rPr lang="cs-CZ" sz="2400" dirty="0" err="1"/>
              <a:t>Hosana</a:t>
            </a:r>
            <a:r>
              <a:rPr lang="cs-CZ" sz="2400" dirty="0"/>
              <a:t>. Vchází ve jménu Páně,</a:t>
            </a:r>
          </a:p>
          <a:p>
            <a:pPr marL="0" indent="0">
              <a:buNone/>
            </a:pPr>
            <a:r>
              <a:rPr lang="cs-CZ" sz="2400" dirty="0"/>
              <a:t>na věky </a:t>
            </a:r>
            <a:r>
              <a:rPr lang="cs-CZ" sz="2400" dirty="0">
                <a:solidFill>
                  <a:srgbClr val="C00000"/>
                </a:solidFill>
              </a:rPr>
              <a:t>Pán</a:t>
            </a:r>
            <a:r>
              <a:rPr lang="cs-CZ" sz="2400" dirty="0"/>
              <a:t> požehnán je</a:t>
            </a:r>
          </a:p>
          <a:p>
            <a:pPr marL="0" indent="0">
              <a:buNone/>
            </a:pPr>
            <a:r>
              <a:rPr lang="cs-CZ" sz="2400" dirty="0"/>
              <a:t>zástupů všech </a:t>
            </a:r>
            <a:r>
              <a:rPr lang="cs-CZ" sz="2400" dirty="0">
                <a:solidFill>
                  <a:srgbClr val="C00000"/>
                </a:solidFill>
              </a:rPr>
              <a:t>Ježíš</a:t>
            </a:r>
            <a:r>
              <a:rPr lang="cs-CZ" sz="2400" dirty="0"/>
              <a:t> Pán.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83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z vybraných slov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713387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sz="2400" dirty="0" smtClean="0"/>
              <a:t>Oznamovací</a:t>
            </a:r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endParaRPr lang="cs-CZ" sz="2400" dirty="0"/>
          </a:p>
          <a:p>
            <a:pPr marL="514350" indent="-514350">
              <a:buAutoNum type="arabicPeriod"/>
            </a:pPr>
            <a:r>
              <a:rPr lang="cs-CZ" sz="2400" dirty="0" smtClean="0"/>
              <a:t>Tázací</a:t>
            </a:r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Rozkazovací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4741987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To je Pán Ježíš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r>
              <a:rPr lang="cs-CZ" sz="2400" dirty="0" smtClean="0"/>
              <a:t>To je Ježíš Pán.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Ježíš to je Pán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Pán Ježíš je to.</a:t>
            </a:r>
          </a:p>
          <a:p>
            <a:pPr marL="0" indent="0">
              <a:buNone/>
            </a:pPr>
            <a:r>
              <a:rPr lang="cs-CZ" sz="2400" dirty="0" smtClean="0"/>
              <a:t>Pán Ježíš to je.</a:t>
            </a:r>
          </a:p>
          <a:p>
            <a:pPr marL="0" indent="0">
              <a:buNone/>
            </a:pPr>
            <a:r>
              <a:rPr lang="cs-CZ" sz="2400" dirty="0" smtClean="0"/>
              <a:t>Je </a:t>
            </a:r>
            <a:r>
              <a:rPr lang="cs-CZ" sz="2400" dirty="0"/>
              <a:t>to Pán Ježíš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r>
              <a:rPr lang="cs-CZ" sz="2400" dirty="0" smtClean="0"/>
              <a:t>To je Pán Ježíš?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To </a:t>
            </a:r>
            <a:r>
              <a:rPr lang="cs-CZ" sz="2400" dirty="0"/>
              <a:t>je Ježíš Pán</a:t>
            </a:r>
            <a:r>
              <a:rPr lang="cs-CZ" sz="2400" dirty="0" smtClean="0"/>
              <a:t>!</a:t>
            </a:r>
          </a:p>
          <a:p>
            <a:pPr marL="0" indent="0">
              <a:buNone/>
            </a:pPr>
            <a:r>
              <a:rPr lang="cs-CZ" sz="2400" dirty="0" smtClean="0"/>
              <a:t>To je Pán Ježíš!</a:t>
            </a:r>
          </a:p>
          <a:p>
            <a:pPr marL="0" indent="0">
              <a:buNone/>
            </a:pPr>
            <a:r>
              <a:rPr lang="cs-CZ" sz="2400" dirty="0" smtClean="0"/>
              <a:t>Je to Ježíš Pán!</a:t>
            </a:r>
          </a:p>
          <a:p>
            <a:pPr marL="0" indent="0">
              <a:buNone/>
            </a:pPr>
            <a:r>
              <a:rPr lang="cs-CZ" sz="2400" dirty="0" smtClean="0"/>
              <a:t>Je to Pán Ježíš!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dirty="0"/>
          </a:p>
        </p:txBody>
      </p:sp>
      <p:pic>
        <p:nvPicPr>
          <p:cNvPr id="3077" name="Picture 5" descr="C:\Users\Dana\AppData\Local\Microsoft\Windows\Temporary Internet Files\Content.IE5\YK4E5TMH\JesusCristoReiDoUniverso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420888"/>
            <a:ext cx="1921159" cy="198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84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</a:t>
            </a:r>
          </a:p>
          <a:p>
            <a:r>
              <a:rPr lang="cs-CZ" dirty="0" smtClean="0"/>
              <a:t>Autor: </a:t>
            </a:r>
            <a:r>
              <a:rPr lang="cs-CZ" dirty="0"/>
              <a:t>SVOBODOVÁ-BŘEZOVSKÁ, Jana a Petra KOUDELKOVÁ. </a:t>
            </a:r>
            <a:r>
              <a:rPr lang="cs-CZ" i="1" dirty="0"/>
              <a:t>Zpíváme si písničku 2: Chválíme Pána s dětmi</a:t>
            </a:r>
            <a:r>
              <a:rPr lang="cs-CZ" dirty="0"/>
              <a:t>. Praha: Rosa, 1996. </a:t>
            </a:r>
            <a:r>
              <a:rPr lang="cs-CZ"/>
              <a:t>ISBN 80-900850-3-2.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806</TotalTime>
  <Words>323</Words>
  <Application>Microsoft Office PowerPoint</Application>
  <PresentationFormat>Předvádění na obrazovce (4:3)</PresentationFormat>
  <Paragraphs>78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1_Motiv systému Office</vt:lpstr>
      <vt:lpstr>Prezentace aplikace PowerPoint</vt:lpstr>
      <vt:lpstr> Přečti si slova písně a pak si ji zazpívej</vt:lpstr>
      <vt:lpstr>Najdi vetřelce</vt:lpstr>
      <vt:lpstr>Vytvoř z vybraných slov věty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69</cp:revision>
  <dcterms:created xsi:type="dcterms:W3CDTF">2014-10-14T17:05:30Z</dcterms:created>
  <dcterms:modified xsi:type="dcterms:W3CDTF">2014-12-31T06:17:58Z</dcterms:modified>
</cp:coreProperties>
</file>