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9" r:id="rId2"/>
    <p:sldId id="261" r:id="rId3"/>
    <p:sldId id="268" r:id="rId4"/>
    <p:sldId id="263" r:id="rId5"/>
    <p:sldId id="26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472B5-0BB6-4B10-8260-9E7EA8586131}" type="datetimeFigureOut">
              <a:rPr lang="cs-CZ" smtClean="0"/>
              <a:t>31.12.2014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B32287-196E-4EC6-AF04-FDD11B722D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397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5AD6-D492-4108-BA8B-41E6D9AADCB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A725-3109-4EB0-876F-018B9228B5F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61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8AB6-809D-4B47-89AB-BCD3D616832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4351-01AB-4358-83FB-D9D911F481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51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5DA4-ABBD-4174-8F7D-4EAD7786D0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5DF5-A1B4-474E-9FC3-B6BA59AD1DC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329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E2D4C-1DB3-4953-A438-F0B44E4F029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FB49-6E93-464E-8DE2-425C71464EE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386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35DC-DC48-4030-A8DE-203160302BB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4E70-1749-4926-9126-6A666DD164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566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56CE-B239-4FFD-9B76-35D573F2A3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7CF0-C2BF-4538-A7C4-544DA09834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466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612-3A09-43E6-AF55-C50A3F7AD4D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A625-EB00-454F-8B23-054C39ACF5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855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FB2B-666E-43D9-957D-66F36D63CDA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42A1-9F24-4E3F-85AC-F1793851BE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079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0A72B-0986-41FD-AC40-F58D4B39E4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F01E-A356-4C1E-83AE-580238EF19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44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D2DBE-8F2B-430F-8815-95E167B3D5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7F79-25F5-4C24-A3AB-08ED5C6609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158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FC27-3127-4AD9-84B5-ECC9FE273A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6A7C-C85E-4B22-984C-E34CF42C70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233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784ACA-4CB0-4006-BFE7-31E03058BA4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3141-A412-4E8C-92C5-54249C2C004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03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7838442"/>
              </p:ext>
            </p:extLst>
          </p:nvPr>
        </p:nvGraphicFramePr>
        <p:xfrm>
          <a:off x="900113" y="1628775"/>
          <a:ext cx="7569200" cy="429751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Pověz 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3_26_ČJ_Pověz 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20.12.2014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si procvičují porozumění textu.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39887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Přečti si slova písně a pak si ji zazpívej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412776"/>
            <a:ext cx="4038600" cy="4669979"/>
          </a:xfrm>
        </p:spPr>
        <p:txBody>
          <a:bodyPr/>
          <a:lstStyle/>
          <a:p>
            <a:pPr marL="0" indent="0">
              <a:buNone/>
            </a:pPr>
            <a:r>
              <a:rPr lang="cs-CZ" sz="2600" dirty="0" smtClean="0"/>
              <a:t>1. Pověz ty mi květinko,</a:t>
            </a:r>
          </a:p>
          <a:p>
            <a:pPr marL="0" indent="0">
              <a:buNone/>
            </a:pPr>
            <a:r>
              <a:rPr lang="cs-CZ" sz="2600" dirty="0"/>
              <a:t>k</a:t>
            </a:r>
            <a:r>
              <a:rPr lang="cs-CZ" sz="2600" dirty="0" smtClean="0"/>
              <a:t>de jsi v zimě byla,</a:t>
            </a:r>
          </a:p>
          <a:p>
            <a:pPr marL="0" indent="0">
              <a:buNone/>
            </a:pPr>
            <a:r>
              <a:rPr lang="cs-CZ" sz="2600" dirty="0"/>
              <a:t>k</a:t>
            </a:r>
            <a:r>
              <a:rPr lang="cs-CZ" sz="2600" dirty="0" smtClean="0"/>
              <a:t>de jsi před sněhem a mrazem </a:t>
            </a:r>
          </a:p>
          <a:p>
            <a:pPr marL="0" indent="0">
              <a:buNone/>
            </a:pPr>
            <a:r>
              <a:rPr lang="cs-CZ" sz="2600" dirty="0"/>
              <a:t>s</a:t>
            </a:r>
            <a:r>
              <a:rPr lang="cs-CZ" sz="2600" dirty="0" smtClean="0"/>
              <a:t>vou hlavinku skryla?</a:t>
            </a:r>
          </a:p>
          <a:p>
            <a:pPr marL="0" indent="0">
              <a:buNone/>
            </a:pPr>
            <a:r>
              <a:rPr lang="cs-CZ" sz="2600" dirty="0" smtClean="0"/>
              <a:t>2. Pověz ty mi slavíčku,</a:t>
            </a:r>
          </a:p>
          <a:p>
            <a:pPr marL="0" indent="0">
              <a:buNone/>
            </a:pPr>
            <a:r>
              <a:rPr lang="cs-CZ" sz="2600" dirty="0"/>
              <a:t>k</a:t>
            </a:r>
            <a:r>
              <a:rPr lang="cs-CZ" sz="2600" dirty="0" smtClean="0"/>
              <a:t>de jsi v zimě zpíval,</a:t>
            </a:r>
          </a:p>
          <a:p>
            <a:pPr marL="0" indent="0">
              <a:buNone/>
            </a:pPr>
            <a:r>
              <a:rPr lang="cs-CZ" sz="2600" dirty="0"/>
              <a:t>k</a:t>
            </a:r>
            <a:r>
              <a:rPr lang="cs-CZ" sz="2600" dirty="0" smtClean="0"/>
              <a:t>do se na tvé pestré peří</a:t>
            </a:r>
          </a:p>
          <a:p>
            <a:pPr marL="0" indent="0">
              <a:buNone/>
            </a:pPr>
            <a:r>
              <a:rPr lang="cs-CZ" sz="2600" dirty="0"/>
              <a:t>j</a:t>
            </a:r>
            <a:r>
              <a:rPr lang="cs-CZ" sz="2600" dirty="0" smtClean="0"/>
              <a:t>ako já dnes díval?</a:t>
            </a:r>
          </a:p>
          <a:p>
            <a:pPr marL="0" indent="0">
              <a:buNone/>
            </a:pPr>
            <a:endParaRPr lang="cs-CZ" sz="26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4713387"/>
          </a:xfrm>
        </p:spPr>
        <p:txBody>
          <a:bodyPr/>
          <a:lstStyle/>
          <a:p>
            <a:pPr marL="0" indent="0">
              <a:buNone/>
            </a:pPr>
            <a:r>
              <a:rPr lang="cs-CZ" sz="2600" dirty="0" smtClean="0"/>
              <a:t>3. To nás přece uschoval</a:t>
            </a:r>
          </a:p>
          <a:p>
            <a:pPr marL="0" indent="0">
              <a:buNone/>
            </a:pPr>
            <a:r>
              <a:rPr lang="cs-CZ" sz="2600" dirty="0"/>
              <a:t>n</a:t>
            </a:r>
            <a:r>
              <a:rPr lang="cs-CZ" sz="2600" dirty="0" smtClean="0"/>
              <a:t>áš dobrý Pán Ježíš,</a:t>
            </a:r>
          </a:p>
          <a:p>
            <a:pPr marL="0" indent="0">
              <a:buNone/>
            </a:pPr>
            <a:r>
              <a:rPr lang="cs-CZ" sz="2600" dirty="0" smtClean="0"/>
              <a:t>On se o nás všechny stará,</a:t>
            </a:r>
          </a:p>
          <a:p>
            <a:pPr marL="0" indent="0">
              <a:buNone/>
            </a:pPr>
            <a:r>
              <a:rPr lang="cs-CZ" sz="2600" dirty="0"/>
              <a:t>c</a:t>
            </a:r>
            <a:r>
              <a:rPr lang="cs-CZ" sz="2600" dirty="0" smtClean="0"/>
              <a:t>opak ty to nevíš?</a:t>
            </a:r>
          </a:p>
        </p:txBody>
      </p:sp>
      <p:pic>
        <p:nvPicPr>
          <p:cNvPr id="1027" name="Picture 3" descr="C:\Users\Dana\AppData\Local\Microsoft\Windows\Temporary Internet Files\Content.IE5\93QTFL3A\4448523846_cb45e91f7f_z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501008"/>
            <a:ext cx="1949028" cy="2598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15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4929411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1. Kolik otázek je v písničce?</a:t>
            </a:r>
          </a:p>
          <a:p>
            <a:pPr marL="0" indent="0">
              <a:buNone/>
            </a:pPr>
            <a:r>
              <a:rPr lang="cs-CZ" sz="2400" dirty="0" smtClean="0"/>
              <a:t>2. Komu klade autor otázky?</a:t>
            </a:r>
          </a:p>
          <a:p>
            <a:pPr marL="0" indent="0">
              <a:buNone/>
            </a:pPr>
            <a:r>
              <a:rPr lang="cs-CZ" sz="2400" dirty="0" smtClean="0"/>
              <a:t>3. O jakém ročním období se zpívá v písni?</a:t>
            </a:r>
          </a:p>
          <a:p>
            <a:pPr marL="0" indent="0">
              <a:buNone/>
            </a:pPr>
            <a:r>
              <a:rPr lang="cs-CZ" sz="2400" dirty="0" smtClean="0"/>
              <a:t>4. Čemu nerozumí autor?</a:t>
            </a:r>
          </a:p>
          <a:p>
            <a:pPr marL="0" indent="0">
              <a:buNone/>
            </a:pPr>
            <a:r>
              <a:rPr lang="cs-CZ" sz="2400" dirty="0"/>
              <a:t>5</a:t>
            </a:r>
            <a:r>
              <a:rPr lang="cs-CZ" sz="2400" dirty="0" smtClean="0"/>
              <a:t>. Jak uschovává Pán Ježíš květiny?</a:t>
            </a:r>
          </a:p>
          <a:p>
            <a:pPr marL="0" indent="0">
              <a:buNone/>
            </a:pPr>
            <a:r>
              <a:rPr lang="cs-CZ" sz="2400" dirty="0"/>
              <a:t>6</a:t>
            </a:r>
            <a:r>
              <a:rPr lang="cs-CZ" sz="2400" dirty="0" smtClean="0"/>
              <a:t>. Jak uschovává ptáky?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052736"/>
            <a:ext cx="4038600" cy="5040560"/>
          </a:xfrm>
        </p:spPr>
        <p:txBody>
          <a:bodyPr/>
          <a:lstStyle/>
          <a:p>
            <a:r>
              <a:rPr lang="cs-CZ" sz="2400" dirty="0" smtClean="0"/>
              <a:t>V písni jsou tři otázky.</a:t>
            </a:r>
          </a:p>
          <a:p>
            <a:r>
              <a:rPr lang="cs-CZ" sz="2400" dirty="0" smtClean="0"/>
              <a:t>Autor se ptá květinky a slavíčka.</a:t>
            </a:r>
          </a:p>
          <a:p>
            <a:r>
              <a:rPr lang="cs-CZ" sz="2400" dirty="0" smtClean="0"/>
              <a:t>V písni se zpívá o zimě.</a:t>
            </a:r>
          </a:p>
          <a:p>
            <a:r>
              <a:rPr lang="cs-CZ" sz="2400" dirty="0" smtClean="0"/>
              <a:t>Autor nechápe, jak přezimují květiny a ptáci.</a:t>
            </a:r>
          </a:p>
          <a:p>
            <a:r>
              <a:rPr lang="cs-CZ" sz="2400" dirty="0" smtClean="0"/>
              <a:t>Z květin zůstávají v hlíně semena, hlízy, kořeny a cibule.</a:t>
            </a:r>
          </a:p>
          <a:p>
            <a:r>
              <a:rPr lang="cs-CZ" sz="2400" dirty="0" smtClean="0"/>
              <a:t>Někteří ptáci (slavíci, vlaštovky, kukačky) odlétají do teplých krajů, jiní přezimují u nás (vrabci, kosi)</a:t>
            </a:r>
            <a:endParaRPr lang="cs-CZ" sz="2400" dirty="0"/>
          </a:p>
        </p:txBody>
      </p:sp>
      <p:pic>
        <p:nvPicPr>
          <p:cNvPr id="2052" name="Picture 4" descr="C:\Users\Dana\AppData\Local\Microsoft\Windows\Temporary Internet Files\Content.IE5\Z3YN3YXB\4479846682_2efe4668f1_z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653136"/>
            <a:ext cx="1295400" cy="195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833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Oprav pravopisné chyby (10)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i="1" dirty="0" smtClean="0"/>
              <a:t>Pověs </a:t>
            </a:r>
            <a:r>
              <a:rPr lang="cs-CZ" i="1" dirty="0"/>
              <a:t>ty </a:t>
            </a:r>
            <a:r>
              <a:rPr lang="cs-CZ" i="1" dirty="0" smtClean="0"/>
              <a:t>my </a:t>
            </a:r>
            <a:r>
              <a:rPr lang="cs-CZ" i="1" dirty="0" err="1" smtClean="0"/>
              <a:t>kvěťinko</a:t>
            </a:r>
            <a:r>
              <a:rPr lang="cs-CZ" i="1" dirty="0"/>
              <a:t>,</a:t>
            </a:r>
          </a:p>
          <a:p>
            <a:pPr marL="0" indent="0">
              <a:buNone/>
            </a:pPr>
            <a:r>
              <a:rPr lang="cs-CZ" i="1" dirty="0" err="1" smtClean="0"/>
              <a:t>gde</a:t>
            </a:r>
            <a:r>
              <a:rPr lang="cs-CZ" i="1" dirty="0" smtClean="0"/>
              <a:t> si </a:t>
            </a:r>
            <a:r>
              <a:rPr lang="cs-CZ" i="1" dirty="0"/>
              <a:t>v zimě </a:t>
            </a:r>
            <a:r>
              <a:rPr lang="cs-CZ" i="1" dirty="0" smtClean="0"/>
              <a:t>bila</a:t>
            </a:r>
            <a:r>
              <a:rPr lang="cs-CZ" i="1" dirty="0"/>
              <a:t>,</a:t>
            </a:r>
          </a:p>
          <a:p>
            <a:pPr marL="0" indent="0">
              <a:buNone/>
            </a:pPr>
            <a:r>
              <a:rPr lang="cs-CZ" i="1" dirty="0"/>
              <a:t>kde jsi </a:t>
            </a:r>
            <a:r>
              <a:rPr lang="cs-CZ" i="1" dirty="0" err="1" smtClean="0"/>
              <a:t>přet</a:t>
            </a:r>
            <a:r>
              <a:rPr lang="cs-CZ" i="1" dirty="0" smtClean="0"/>
              <a:t> </a:t>
            </a:r>
            <a:r>
              <a:rPr lang="cs-CZ" i="1" dirty="0" err="1" smtClean="0"/>
              <a:t>sňehem</a:t>
            </a:r>
            <a:r>
              <a:rPr lang="cs-CZ" i="1" dirty="0" smtClean="0"/>
              <a:t> </a:t>
            </a:r>
            <a:r>
              <a:rPr lang="cs-CZ" i="1" dirty="0"/>
              <a:t>a mrazem </a:t>
            </a:r>
          </a:p>
          <a:p>
            <a:pPr marL="0" indent="0">
              <a:buNone/>
            </a:pPr>
            <a:r>
              <a:rPr lang="cs-CZ" i="1" dirty="0"/>
              <a:t>svou </a:t>
            </a:r>
            <a:r>
              <a:rPr lang="cs-CZ" i="1" dirty="0" err="1" smtClean="0"/>
              <a:t>hlavynku</a:t>
            </a:r>
            <a:r>
              <a:rPr lang="cs-CZ" i="1" dirty="0" smtClean="0"/>
              <a:t> </a:t>
            </a:r>
            <a:r>
              <a:rPr lang="cs-CZ" i="1" dirty="0" err="1" smtClean="0"/>
              <a:t>skrila</a:t>
            </a:r>
            <a:r>
              <a:rPr lang="cs-CZ" i="1" dirty="0"/>
              <a:t>?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556792"/>
            <a:ext cx="4038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Pově</a:t>
            </a:r>
            <a:r>
              <a:rPr lang="cs-CZ" dirty="0" smtClean="0">
                <a:solidFill>
                  <a:srgbClr val="FF0000"/>
                </a:solidFill>
              </a:rPr>
              <a:t>z</a:t>
            </a:r>
            <a:r>
              <a:rPr lang="cs-CZ" dirty="0" smtClean="0"/>
              <a:t> </a:t>
            </a:r>
            <a:r>
              <a:rPr lang="cs-CZ" dirty="0"/>
              <a:t>ty m</a:t>
            </a:r>
            <a:r>
              <a:rPr lang="cs-CZ" dirty="0">
                <a:solidFill>
                  <a:srgbClr val="FF0000"/>
                </a:solidFill>
              </a:rPr>
              <a:t>i</a:t>
            </a:r>
            <a:r>
              <a:rPr lang="cs-CZ" dirty="0"/>
              <a:t> kvě</a:t>
            </a:r>
            <a:r>
              <a:rPr lang="cs-CZ" dirty="0">
                <a:solidFill>
                  <a:srgbClr val="FF0000"/>
                </a:solidFill>
              </a:rPr>
              <a:t>t</a:t>
            </a:r>
            <a:r>
              <a:rPr lang="cs-CZ" dirty="0"/>
              <a:t>inko,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k</a:t>
            </a:r>
            <a:r>
              <a:rPr lang="cs-CZ" dirty="0"/>
              <a:t>de </a:t>
            </a:r>
            <a:r>
              <a:rPr lang="cs-CZ" dirty="0">
                <a:solidFill>
                  <a:srgbClr val="FF0000"/>
                </a:solidFill>
              </a:rPr>
              <a:t>j</a:t>
            </a:r>
            <a:r>
              <a:rPr lang="cs-CZ" dirty="0"/>
              <a:t>si v zimě b</a:t>
            </a:r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/>
              <a:t>la,</a:t>
            </a:r>
          </a:p>
          <a:p>
            <a:pPr marL="0" indent="0">
              <a:buNone/>
            </a:pPr>
            <a:r>
              <a:rPr lang="cs-CZ" dirty="0"/>
              <a:t>kde jsi pře</a:t>
            </a:r>
            <a:r>
              <a:rPr lang="cs-CZ" dirty="0">
                <a:solidFill>
                  <a:srgbClr val="FF0000"/>
                </a:solidFill>
              </a:rPr>
              <a:t>d</a:t>
            </a:r>
            <a:r>
              <a:rPr lang="cs-CZ" dirty="0"/>
              <a:t> s</a:t>
            </a:r>
            <a:r>
              <a:rPr lang="cs-CZ" dirty="0">
                <a:solidFill>
                  <a:srgbClr val="FF0000"/>
                </a:solidFill>
              </a:rPr>
              <a:t>ně</a:t>
            </a:r>
            <a:r>
              <a:rPr lang="cs-CZ" dirty="0"/>
              <a:t>hem a mrazem </a:t>
            </a:r>
          </a:p>
          <a:p>
            <a:pPr marL="0" indent="0">
              <a:buNone/>
            </a:pPr>
            <a:r>
              <a:rPr lang="cs-CZ" dirty="0"/>
              <a:t>svou hlav</a:t>
            </a:r>
            <a:r>
              <a:rPr lang="cs-CZ" dirty="0">
                <a:solidFill>
                  <a:srgbClr val="FF0000"/>
                </a:solidFill>
              </a:rPr>
              <a:t>i</a:t>
            </a:r>
            <a:r>
              <a:rPr lang="cs-CZ" dirty="0"/>
              <a:t>nku skr</a:t>
            </a:r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/>
              <a:t>la?</a:t>
            </a:r>
          </a:p>
          <a:p>
            <a:endParaRPr lang="cs-CZ" dirty="0"/>
          </a:p>
        </p:txBody>
      </p:sp>
      <p:pic>
        <p:nvPicPr>
          <p:cNvPr id="3076" name="Picture 4" descr="C:\Users\Dana\AppData\Local\Microsoft\Windows\Temporary Internet Files\Content.IE5\S4K6V8VH\sunset-in-winter-11298746871OJT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592" y="4293096"/>
            <a:ext cx="3432994" cy="228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841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klipart Microsoft Office </a:t>
            </a:r>
          </a:p>
          <a:p>
            <a:r>
              <a:rPr lang="cs-CZ" dirty="0" smtClean="0"/>
              <a:t>Autor: </a:t>
            </a:r>
            <a:r>
              <a:rPr lang="cs-CZ" dirty="0"/>
              <a:t>CHROUST, Petr. </a:t>
            </a:r>
            <a:r>
              <a:rPr lang="cs-CZ" i="1" dirty="0"/>
              <a:t>Zpíváme si písničku 2: Chválíme Pána s dětmi</a:t>
            </a:r>
            <a:r>
              <a:rPr lang="cs-CZ" dirty="0"/>
              <a:t>. Praha: Rosa, 1996. </a:t>
            </a:r>
            <a:r>
              <a:rPr lang="cs-CZ"/>
              <a:t>ISBN 80-900850-3-2.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509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781</TotalTime>
  <Words>340</Words>
  <Application>Microsoft Office PowerPoint</Application>
  <PresentationFormat>Předvádění na obrazovce (4:3)</PresentationFormat>
  <Paragraphs>63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1_Motiv systému Office</vt:lpstr>
      <vt:lpstr>Prezentace aplikace PowerPoint</vt:lpstr>
      <vt:lpstr> Přečti si slova písně a pak si ji zazpívej</vt:lpstr>
      <vt:lpstr>Odpověz na otázky</vt:lpstr>
      <vt:lpstr>Oprav pravopisné chyby (10)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Dana</cp:lastModifiedBy>
  <cp:revision>66</cp:revision>
  <dcterms:created xsi:type="dcterms:W3CDTF">2014-10-14T17:05:30Z</dcterms:created>
  <dcterms:modified xsi:type="dcterms:W3CDTF">2014-12-31T06:19:25Z</dcterms:modified>
</cp:coreProperties>
</file>