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9" r:id="rId2"/>
    <p:sldId id="261" r:id="rId3"/>
    <p:sldId id="268" r:id="rId4"/>
    <p:sldId id="263" r:id="rId5"/>
    <p:sldId id="269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7472B5-0BB6-4B10-8260-9E7EA8586131}" type="datetimeFigureOut">
              <a:rPr lang="cs-CZ" smtClean="0"/>
              <a:t>31.12.2014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B32287-196E-4EC6-AF04-FDD11B722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397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610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51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5329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386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1566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466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855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079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447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158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233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034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8374459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Přicházíš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3_27_ČJ_Přicházíš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20.12.2014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si procvičují porozumění textu.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39887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Přečti si slova písně a pak si ji zazpívej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4038600" cy="4669979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1. Ježíš za dveřmi stojí,</a:t>
            </a:r>
          </a:p>
          <a:p>
            <a:pPr marL="0" indent="0">
              <a:buNone/>
            </a:pPr>
            <a:r>
              <a:rPr lang="cs-CZ" sz="2600" dirty="0"/>
              <a:t>č</a:t>
            </a:r>
            <a:r>
              <a:rPr lang="cs-CZ" sz="2600" dirty="0" smtClean="0"/>
              <a:t>eká, až ho </a:t>
            </a:r>
            <a:r>
              <a:rPr lang="cs-CZ" sz="2600" dirty="0" err="1" smtClean="0"/>
              <a:t>pozvem</a:t>
            </a:r>
            <a:r>
              <a:rPr lang="cs-CZ" sz="2600" dirty="0" smtClean="0"/>
              <a:t> dál.</a:t>
            </a:r>
          </a:p>
          <a:p>
            <a:pPr marL="0" indent="0">
              <a:buNone/>
            </a:pPr>
            <a:r>
              <a:rPr lang="cs-CZ" sz="2600" dirty="0" smtClean="0"/>
              <a:t>Potom nám rány zhojí,</a:t>
            </a:r>
          </a:p>
          <a:p>
            <a:pPr marL="0" indent="0">
              <a:buNone/>
            </a:pPr>
            <a:r>
              <a:rPr lang="cs-CZ" sz="2600" dirty="0" smtClean="0"/>
              <a:t>Radost bude, zmizí žal.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R.: Přicházíš, Pane, přicházíš, radost v srdci mám.</a:t>
            </a:r>
          </a:p>
          <a:p>
            <a:pPr marL="0" indent="0">
              <a:buNone/>
            </a:pPr>
            <a:r>
              <a:rPr lang="cs-CZ" sz="2600" dirty="0" smtClean="0"/>
              <a:t>Přicházíš, Pane, přicházíš,</a:t>
            </a:r>
          </a:p>
          <a:p>
            <a:pPr marL="0" indent="0">
              <a:buNone/>
            </a:pPr>
            <a:r>
              <a:rPr lang="cs-CZ" sz="2600" dirty="0" smtClean="0"/>
              <a:t>svůj pokoj daruj nám.</a:t>
            </a:r>
          </a:p>
          <a:p>
            <a:pPr marL="514350" indent="-514350">
              <a:buAutoNum type="arabicPeriod"/>
            </a:pPr>
            <a:endParaRPr lang="cs-CZ" sz="2600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713387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2. Pojďme, okna i dveře</a:t>
            </a:r>
          </a:p>
          <a:p>
            <a:pPr marL="0" indent="0">
              <a:buNone/>
            </a:pPr>
            <a:r>
              <a:rPr lang="cs-CZ" sz="2600" dirty="0"/>
              <a:t>o</a:t>
            </a:r>
            <a:r>
              <a:rPr lang="cs-CZ" sz="2600" dirty="0" smtClean="0"/>
              <a:t>tevřeme dokořán.</a:t>
            </a:r>
          </a:p>
          <a:p>
            <a:pPr marL="0" indent="0">
              <a:buNone/>
            </a:pPr>
            <a:r>
              <a:rPr lang="cs-CZ" sz="2600" dirty="0" smtClean="0"/>
              <a:t>Jako sluneční záře</a:t>
            </a:r>
          </a:p>
          <a:p>
            <a:pPr marL="0" indent="0">
              <a:buNone/>
            </a:pPr>
            <a:r>
              <a:rPr lang="cs-CZ" sz="2600" dirty="0"/>
              <a:t>d</a:t>
            </a:r>
            <a:r>
              <a:rPr lang="cs-CZ" sz="2600" dirty="0" smtClean="0"/>
              <a:t>o srdce nám vejde Pán. 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3. Pane, dej nám dost síly</a:t>
            </a:r>
          </a:p>
          <a:p>
            <a:pPr marL="0" indent="0">
              <a:buNone/>
            </a:pPr>
            <a:r>
              <a:rPr lang="cs-CZ" sz="2600" dirty="0"/>
              <a:t>n</a:t>
            </a:r>
            <a:r>
              <a:rPr lang="cs-CZ" sz="2600" dirty="0" smtClean="0"/>
              <a:t>áladu mít sváteční.</a:t>
            </a:r>
          </a:p>
          <a:p>
            <a:pPr marL="0" indent="0">
              <a:buNone/>
            </a:pPr>
            <a:r>
              <a:rPr lang="cs-CZ" sz="2600" dirty="0" smtClean="0"/>
              <a:t>Radost </a:t>
            </a:r>
            <a:r>
              <a:rPr lang="cs-CZ" sz="2600" dirty="0" err="1" smtClean="0"/>
              <a:t>chcem</a:t>
            </a:r>
            <a:r>
              <a:rPr lang="cs-CZ" sz="2600" smtClean="0"/>
              <a:t> v </a:t>
            </a:r>
            <a:r>
              <a:rPr lang="cs-CZ" sz="2600" dirty="0" smtClean="0"/>
              <a:t>každé chvíli,</a:t>
            </a:r>
          </a:p>
          <a:p>
            <a:pPr marL="0" indent="0">
              <a:buNone/>
            </a:pPr>
            <a:r>
              <a:rPr lang="cs-CZ" sz="2600" dirty="0"/>
              <a:t>r</a:t>
            </a:r>
            <a:r>
              <a:rPr lang="cs-CZ" sz="2600" dirty="0" smtClean="0"/>
              <a:t>áno i v čas večerní.</a:t>
            </a:r>
          </a:p>
        </p:txBody>
      </p:sp>
      <p:pic>
        <p:nvPicPr>
          <p:cNvPr id="1026" name="Picture 2" descr="C:\Users\Dana\AppData\Local\Microsoft\Windows\Temporary Internet Files\Content.IE5\S4K6V8VH\valdstejn_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085184"/>
            <a:ext cx="1253676" cy="1671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15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929411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sz="2000" dirty="0" smtClean="0"/>
              <a:t>Ježíš stojí</a:t>
            </a:r>
          </a:p>
          <a:p>
            <a:pPr marL="514350" indent="-514350">
              <a:buAutoNum type="alphaLcParenR"/>
            </a:pPr>
            <a:r>
              <a:rPr lang="cs-CZ" sz="2000" dirty="0" smtClean="0"/>
              <a:t>ve dveřích</a:t>
            </a:r>
          </a:p>
          <a:p>
            <a:pPr marL="514350" indent="-514350">
              <a:buAutoNum type="alphaLcParenR"/>
            </a:pPr>
            <a:r>
              <a:rPr lang="cs-CZ" sz="2000" dirty="0"/>
              <a:t>z</a:t>
            </a:r>
            <a:r>
              <a:rPr lang="cs-CZ" sz="2000" dirty="0" smtClean="0"/>
              <a:t>a dveřmi</a:t>
            </a:r>
          </a:p>
          <a:p>
            <a:pPr marL="514350" indent="-514350">
              <a:buAutoNum type="alphaLcParenR"/>
            </a:pPr>
            <a:r>
              <a:rPr lang="cs-CZ" sz="2000" dirty="0" smtClean="0"/>
              <a:t>před dveřmi</a:t>
            </a:r>
          </a:p>
          <a:p>
            <a:pPr marL="0" indent="0">
              <a:buNone/>
            </a:pPr>
            <a:r>
              <a:rPr lang="cs-CZ" sz="2000" dirty="0" smtClean="0"/>
              <a:t>2. Až ho </a:t>
            </a:r>
            <a:r>
              <a:rPr lang="cs-CZ" sz="2000" dirty="0" err="1" smtClean="0"/>
              <a:t>pozvem</a:t>
            </a:r>
            <a:r>
              <a:rPr lang="cs-CZ" sz="2000" dirty="0" smtClean="0"/>
              <a:t> dál</a:t>
            </a:r>
          </a:p>
          <a:p>
            <a:pPr marL="514350" indent="-514350">
              <a:buAutoNum type="alphaLcParenR"/>
            </a:pPr>
            <a:r>
              <a:rPr lang="cs-CZ" sz="2000" dirty="0"/>
              <a:t>p</a:t>
            </a:r>
            <a:r>
              <a:rPr lang="cs-CZ" sz="2000" dirty="0" smtClean="0"/>
              <a:t>rosí</a:t>
            </a:r>
          </a:p>
          <a:p>
            <a:pPr marL="514350" indent="-514350">
              <a:buAutoNum type="alphaLcParenR"/>
            </a:pPr>
            <a:r>
              <a:rPr lang="cs-CZ" sz="2000" dirty="0"/>
              <a:t>k</a:t>
            </a:r>
            <a:r>
              <a:rPr lang="cs-CZ" sz="2000" dirty="0" smtClean="0"/>
              <a:t>lepe</a:t>
            </a:r>
          </a:p>
          <a:p>
            <a:pPr marL="514350" indent="-514350">
              <a:buAutoNum type="alphaLcParenR"/>
            </a:pPr>
            <a:r>
              <a:rPr lang="cs-CZ" sz="2000" dirty="0" smtClean="0"/>
              <a:t>čeká</a:t>
            </a:r>
          </a:p>
          <a:p>
            <a:pPr marL="0" indent="0">
              <a:buNone/>
            </a:pPr>
            <a:r>
              <a:rPr lang="cs-CZ" sz="2000" dirty="0" smtClean="0"/>
              <a:t>3. Potom  zmizí</a:t>
            </a:r>
          </a:p>
          <a:p>
            <a:pPr marL="457200" indent="-457200">
              <a:buAutoNum type="alphaLcParenR"/>
            </a:pPr>
            <a:r>
              <a:rPr lang="cs-CZ" sz="2000" dirty="0"/>
              <a:t>ž</a:t>
            </a:r>
            <a:r>
              <a:rPr lang="cs-CZ" sz="2000" dirty="0" smtClean="0"/>
              <a:t>al</a:t>
            </a:r>
          </a:p>
          <a:p>
            <a:pPr marL="457200" indent="-457200">
              <a:buAutoNum type="alphaLcParenR"/>
            </a:pPr>
            <a:r>
              <a:rPr lang="cs-CZ" sz="2000" dirty="0"/>
              <a:t>s</a:t>
            </a:r>
            <a:r>
              <a:rPr lang="cs-CZ" sz="2000" dirty="0" smtClean="0"/>
              <a:t>trasti</a:t>
            </a:r>
          </a:p>
          <a:p>
            <a:pPr marL="457200" indent="-457200">
              <a:buFont typeface="Arial" charset="0"/>
              <a:buAutoNum type="alphaLcParenR"/>
            </a:pPr>
            <a:r>
              <a:rPr lang="cs-CZ" sz="2000" dirty="0" smtClean="0"/>
              <a:t>radost</a:t>
            </a:r>
            <a:endParaRPr lang="cs-CZ" sz="2000" dirty="0"/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514350" indent="-514350">
              <a:buAutoNum type="alphaLcParenR"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196752"/>
            <a:ext cx="4038600" cy="4896544"/>
          </a:xfrm>
        </p:spPr>
        <p:txBody>
          <a:bodyPr/>
          <a:lstStyle/>
          <a:p>
            <a:r>
              <a:rPr lang="cs-CZ" dirty="0" smtClean="0"/>
              <a:t>1b</a:t>
            </a:r>
          </a:p>
          <a:p>
            <a:r>
              <a:rPr lang="cs-CZ" dirty="0" smtClean="0"/>
              <a:t>2c</a:t>
            </a:r>
          </a:p>
          <a:p>
            <a:r>
              <a:rPr lang="cs-CZ" dirty="0" smtClean="0"/>
              <a:t>3a</a:t>
            </a:r>
            <a:endParaRPr lang="cs-CZ" dirty="0"/>
          </a:p>
        </p:txBody>
      </p:sp>
      <p:pic>
        <p:nvPicPr>
          <p:cNvPr id="2051" name="Picture 3" descr="C:\Users\Dana\AppData\Local\Microsoft\Windows\Temporary Internet Files\Content.IE5\S4K6V8VH\staré-vchodové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900" y="2780928"/>
            <a:ext cx="2730500" cy="317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833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Pokračuj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>4. Radost mám v srdci, když</a:t>
            </a:r>
          </a:p>
          <a:p>
            <a:pPr marL="514350" indent="-514350">
              <a:buAutoNum type="alphaLcParenR"/>
            </a:pPr>
            <a:r>
              <a:rPr lang="cs-CZ" sz="2000" dirty="0" smtClean="0"/>
              <a:t>odcházíš</a:t>
            </a:r>
          </a:p>
          <a:p>
            <a:pPr marL="514350" indent="-514350">
              <a:buAutoNum type="alphaLcParenR"/>
            </a:pPr>
            <a:r>
              <a:rPr lang="cs-CZ" sz="2000" dirty="0"/>
              <a:t>p</a:t>
            </a:r>
            <a:r>
              <a:rPr lang="cs-CZ" sz="2000" dirty="0" smtClean="0"/>
              <a:t>řicházíš</a:t>
            </a:r>
          </a:p>
          <a:p>
            <a:pPr marL="514350" indent="-514350">
              <a:buAutoNum type="alphaLcParenR"/>
            </a:pPr>
            <a:r>
              <a:rPr lang="cs-CZ" sz="2000" dirty="0"/>
              <a:t>s</a:t>
            </a:r>
            <a:r>
              <a:rPr lang="cs-CZ" sz="2000" dirty="0" smtClean="0"/>
              <a:t>e procházíš</a:t>
            </a:r>
          </a:p>
          <a:p>
            <a:pPr marL="0" indent="0">
              <a:buNone/>
            </a:pPr>
            <a:r>
              <a:rPr lang="cs-CZ" sz="2000" dirty="0" smtClean="0"/>
              <a:t>5. Otevřeme okna i dveře</a:t>
            </a:r>
          </a:p>
          <a:p>
            <a:pPr marL="514350" indent="-514350">
              <a:buAutoNum type="alphaLcParenR"/>
            </a:pPr>
            <a:r>
              <a:rPr lang="cs-CZ" sz="2000" dirty="0"/>
              <a:t>n</a:t>
            </a:r>
            <a:r>
              <a:rPr lang="cs-CZ" sz="2000" dirty="0" smtClean="0"/>
              <a:t>apůl</a:t>
            </a:r>
          </a:p>
          <a:p>
            <a:pPr marL="514350" indent="-514350">
              <a:buFont typeface="Arial" charset="0"/>
              <a:buAutoNum type="alphaLcParenR"/>
            </a:pPr>
            <a:r>
              <a:rPr lang="cs-CZ" sz="2000" dirty="0" smtClean="0"/>
              <a:t>dokořán</a:t>
            </a:r>
            <a:endParaRPr lang="cs-CZ" sz="2000" dirty="0"/>
          </a:p>
          <a:p>
            <a:pPr marL="514350" indent="-514350">
              <a:buAutoNum type="alphaLcParenR"/>
            </a:pPr>
            <a:r>
              <a:rPr lang="cs-CZ" sz="2000" dirty="0" smtClean="0"/>
              <a:t>částečně</a:t>
            </a:r>
          </a:p>
          <a:p>
            <a:pPr marL="0" indent="0">
              <a:buNone/>
            </a:pPr>
            <a:r>
              <a:rPr lang="cs-CZ" sz="2000" dirty="0" smtClean="0"/>
              <a:t>6. Radost </a:t>
            </a:r>
            <a:r>
              <a:rPr lang="cs-CZ" sz="2000" dirty="0" err="1" smtClean="0"/>
              <a:t>chcem</a:t>
            </a:r>
            <a:endParaRPr lang="cs-CZ" sz="2000" dirty="0" smtClean="0"/>
          </a:p>
          <a:p>
            <a:pPr marL="457200" indent="-457200">
              <a:buAutoNum type="alphaLcParenR"/>
            </a:pPr>
            <a:r>
              <a:rPr lang="cs-CZ" sz="2000" dirty="0"/>
              <a:t>v</a:t>
            </a:r>
            <a:r>
              <a:rPr lang="cs-CZ" sz="2000" dirty="0" smtClean="0"/>
              <a:t> každé chvíli</a:t>
            </a:r>
          </a:p>
          <a:p>
            <a:pPr marL="457200" indent="-457200">
              <a:buAutoNum type="alphaLcParenR"/>
            </a:pPr>
            <a:r>
              <a:rPr lang="cs-CZ" sz="2000" dirty="0"/>
              <a:t>k</a:t>
            </a:r>
            <a:r>
              <a:rPr lang="cs-CZ" sz="2000" dirty="0" smtClean="0"/>
              <a:t>aždé ráno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každé ráno</a:t>
            </a:r>
            <a:r>
              <a:rPr lang="cs-CZ" sz="2000" dirty="0"/>
              <a:t> </a:t>
            </a:r>
            <a:r>
              <a:rPr lang="cs-CZ" sz="2000" dirty="0" smtClean="0"/>
              <a:t>a poledne 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556792"/>
            <a:ext cx="4038600" cy="4525963"/>
          </a:xfrm>
        </p:spPr>
        <p:txBody>
          <a:bodyPr/>
          <a:lstStyle/>
          <a:p>
            <a:r>
              <a:rPr lang="cs-CZ" dirty="0" smtClean="0"/>
              <a:t>4b</a:t>
            </a:r>
            <a:endParaRPr lang="cs-CZ" dirty="0"/>
          </a:p>
          <a:p>
            <a:r>
              <a:rPr lang="cs-CZ" dirty="0" smtClean="0"/>
              <a:t>5b</a:t>
            </a:r>
            <a:endParaRPr lang="cs-CZ" dirty="0"/>
          </a:p>
          <a:p>
            <a:r>
              <a:rPr lang="cs-CZ" dirty="0" smtClean="0"/>
              <a:t>6a</a:t>
            </a:r>
            <a:endParaRPr lang="cs-CZ" dirty="0"/>
          </a:p>
        </p:txBody>
      </p:sp>
      <p:pic>
        <p:nvPicPr>
          <p:cNvPr id="3074" name="Picture 2" descr="C:\Users\Dana\AppData\Local\Microsoft\Windows\Temporary Internet Files\Content.IE5\Z3YN3YXB\open-window-frame-clipart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156882"/>
            <a:ext cx="3672408" cy="3218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841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Pokračuj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>7. Pán nám vejde</a:t>
            </a:r>
          </a:p>
          <a:p>
            <a:pPr marL="0" indent="0">
              <a:buNone/>
            </a:pPr>
            <a:r>
              <a:rPr lang="cs-CZ" sz="2000" dirty="0" smtClean="0"/>
              <a:t>a) do srdce</a:t>
            </a:r>
          </a:p>
          <a:p>
            <a:pPr marL="0" indent="0">
              <a:buNone/>
            </a:pPr>
            <a:r>
              <a:rPr lang="cs-CZ" sz="2000" dirty="0" smtClean="0"/>
              <a:t>b) </a:t>
            </a:r>
            <a:r>
              <a:rPr lang="cs-CZ" sz="2000" dirty="0"/>
              <a:t>d</a:t>
            </a:r>
            <a:r>
              <a:rPr lang="cs-CZ" sz="2000" dirty="0" smtClean="0"/>
              <a:t>o domu</a:t>
            </a:r>
          </a:p>
          <a:p>
            <a:pPr marL="0" indent="0">
              <a:buNone/>
            </a:pPr>
            <a:r>
              <a:rPr lang="cs-CZ" sz="2000" dirty="0" smtClean="0"/>
              <a:t>c) do rodiny</a:t>
            </a:r>
          </a:p>
          <a:p>
            <a:pPr marL="0" indent="0">
              <a:buNone/>
            </a:pPr>
            <a:r>
              <a:rPr lang="cs-CZ" sz="2000" dirty="0" smtClean="0"/>
              <a:t>8. Pro sváteční náladu potřebujeme dost</a:t>
            </a:r>
          </a:p>
          <a:p>
            <a:pPr marL="0" indent="0">
              <a:buNone/>
            </a:pPr>
            <a:r>
              <a:rPr lang="cs-CZ" sz="2000" dirty="0" smtClean="0"/>
              <a:t>a) moudrosti</a:t>
            </a:r>
          </a:p>
          <a:p>
            <a:pPr marL="0" indent="0">
              <a:buNone/>
            </a:pPr>
            <a:r>
              <a:rPr lang="cs-CZ" sz="2000" dirty="0" smtClean="0"/>
              <a:t>b) víry</a:t>
            </a:r>
          </a:p>
          <a:p>
            <a:pPr marL="0" indent="0">
              <a:buNone/>
            </a:pPr>
            <a:r>
              <a:rPr lang="cs-CZ" sz="2000" dirty="0" smtClean="0"/>
              <a:t>c) síly </a:t>
            </a:r>
          </a:p>
          <a:p>
            <a:pPr marL="0" indent="0">
              <a:buNone/>
            </a:pPr>
            <a:r>
              <a:rPr lang="cs-CZ" sz="2000" dirty="0" smtClean="0"/>
              <a:t>9. V každé chvíli </a:t>
            </a:r>
            <a:r>
              <a:rPr lang="cs-CZ" sz="2000" dirty="0" err="1" smtClean="0"/>
              <a:t>chcem</a:t>
            </a:r>
            <a:endParaRPr lang="cs-CZ" sz="2000" dirty="0" smtClean="0"/>
          </a:p>
          <a:p>
            <a:pPr marL="457200" indent="-457200">
              <a:buAutoNum type="alphaLcParenR"/>
            </a:pPr>
            <a:r>
              <a:rPr lang="cs-CZ" sz="2000" dirty="0"/>
              <a:t>s</a:t>
            </a:r>
            <a:r>
              <a:rPr lang="cs-CZ" sz="2000" dirty="0" smtClean="0"/>
              <a:t>lávu</a:t>
            </a:r>
          </a:p>
          <a:p>
            <a:pPr marL="457200" indent="-457200">
              <a:buAutoNum type="alphaLcParenR"/>
            </a:pPr>
            <a:r>
              <a:rPr lang="cs-CZ" sz="2000" dirty="0"/>
              <a:t>z</a:t>
            </a:r>
            <a:r>
              <a:rPr lang="cs-CZ" sz="2000" dirty="0" smtClean="0"/>
              <a:t>draví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radost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7a</a:t>
            </a:r>
          </a:p>
          <a:p>
            <a:r>
              <a:rPr lang="cs-CZ" dirty="0" smtClean="0"/>
              <a:t>8c</a:t>
            </a:r>
          </a:p>
          <a:p>
            <a:r>
              <a:rPr lang="cs-CZ" dirty="0" smtClean="0"/>
              <a:t>9c</a:t>
            </a:r>
            <a:endParaRPr lang="cs-CZ" dirty="0"/>
          </a:p>
        </p:txBody>
      </p:sp>
      <p:pic>
        <p:nvPicPr>
          <p:cNvPr id="4098" name="Picture 2" descr="C:\Users\Dana\AppData\Local\Microsoft\Windows\Temporary Internet Files\Content.IE5\93QTFL3A\heart-of-love-13272337888Z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129462"/>
            <a:ext cx="3707904" cy="3179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6054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klipart Microsoft Office </a:t>
            </a:r>
          </a:p>
          <a:p>
            <a:r>
              <a:rPr lang="cs-CZ" dirty="0" smtClean="0"/>
              <a:t>Autor</a:t>
            </a:r>
            <a:r>
              <a:rPr lang="cs-CZ" dirty="0" smtClean="0"/>
              <a:t>: </a:t>
            </a:r>
            <a:r>
              <a:rPr lang="cs-CZ" dirty="0"/>
              <a:t>SVOBODOVÁ-BŘEZOVSKÁ, Jana. </a:t>
            </a:r>
            <a:r>
              <a:rPr lang="cs-CZ" i="1" dirty="0"/>
              <a:t>Zpíváme si písničku 2: Chválíme Pána s dětmi</a:t>
            </a:r>
            <a:r>
              <a:rPr lang="cs-CZ" dirty="0"/>
              <a:t>. Praha: Rosa, 1996. </a:t>
            </a:r>
            <a:r>
              <a:rPr lang="cs-CZ"/>
              <a:t>ISBN 80-900850-3-2.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509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747</TotalTime>
  <Words>312</Words>
  <Application>Microsoft Office PowerPoint</Application>
  <PresentationFormat>Předvádění na obrazovce (4:3)</PresentationFormat>
  <Paragraphs>94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1_Motiv systému Office</vt:lpstr>
      <vt:lpstr>Prezentace aplikace PowerPoint</vt:lpstr>
      <vt:lpstr> Přečti si slova písně a pak si ji zazpívej</vt:lpstr>
      <vt:lpstr>Vyber správnou odpověď</vt:lpstr>
      <vt:lpstr>Pokračuj</vt:lpstr>
      <vt:lpstr>Pokračuj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Dana</cp:lastModifiedBy>
  <cp:revision>64</cp:revision>
  <dcterms:created xsi:type="dcterms:W3CDTF">2014-10-14T17:05:30Z</dcterms:created>
  <dcterms:modified xsi:type="dcterms:W3CDTF">2014-12-31T06:20:53Z</dcterms:modified>
</cp:coreProperties>
</file>