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637362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Každý je jiný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3_28_ČJ_Každý je jiný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Želva leze pomalu, veverka, tak skáče,</a:t>
            </a:r>
          </a:p>
          <a:p>
            <a:pPr marL="0" indent="0">
              <a:buNone/>
            </a:pPr>
            <a:r>
              <a:rPr lang="cs-CZ" sz="2600" dirty="0"/>
              <a:t>r</a:t>
            </a:r>
            <a:r>
              <a:rPr lang="cs-CZ" sz="2600" dirty="0" smtClean="0"/>
              <a:t>ak chodívá pozadu,</a:t>
            </a:r>
          </a:p>
          <a:p>
            <a:pPr marL="0" indent="0">
              <a:buNone/>
            </a:pPr>
            <a:r>
              <a:rPr lang="cs-CZ" sz="2600" dirty="0" smtClean="0"/>
              <a:t>vzduchem krouží ptáček.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2. Na pólech je pořád sníh,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ráva je na loukách,</a:t>
            </a:r>
          </a:p>
          <a:p>
            <a:pPr marL="0" indent="0">
              <a:buNone/>
            </a:pPr>
            <a:r>
              <a:rPr lang="cs-CZ" sz="2600" dirty="0"/>
              <a:t>ř</a:t>
            </a:r>
            <a:r>
              <a:rPr lang="cs-CZ" sz="2600" dirty="0" smtClean="0"/>
              <a:t>eky tečou v údolích,</a:t>
            </a:r>
          </a:p>
          <a:p>
            <a:pPr marL="0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a </a:t>
            </a:r>
            <a:r>
              <a:rPr lang="cs-CZ" sz="2600" dirty="0"/>
              <a:t>h</a:t>
            </a:r>
            <a:r>
              <a:rPr lang="cs-CZ" sz="2600" dirty="0" smtClean="0"/>
              <a:t>orách to fouká.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3. Někdo velké svaly má,</a:t>
            </a:r>
          </a:p>
          <a:p>
            <a:pPr marL="0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ěkdo krásně zpívá,</a:t>
            </a:r>
          </a:p>
          <a:p>
            <a:pPr marL="0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ěkdo si rád povídá,</a:t>
            </a:r>
          </a:p>
          <a:p>
            <a:pPr marL="0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ěkdo pořád zívá.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4. Jeden náruč roztáhne,</a:t>
            </a:r>
          </a:p>
          <a:p>
            <a:pPr marL="0" indent="0">
              <a:buNone/>
            </a:pPr>
            <a:r>
              <a:rPr lang="cs-CZ" sz="2600" dirty="0"/>
              <a:t>d</a:t>
            </a:r>
            <a:r>
              <a:rPr lang="cs-CZ" sz="2600" dirty="0" smtClean="0"/>
              <a:t>ruhý se zas klaní,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řetí ruce sepnuté,</a:t>
            </a:r>
          </a:p>
          <a:p>
            <a:pPr marL="0" indent="0">
              <a:buNone/>
            </a:pPr>
            <a:r>
              <a:rPr lang="cs-CZ" sz="2600" dirty="0"/>
              <a:t>v</a:t>
            </a:r>
            <a:r>
              <a:rPr lang="cs-CZ" sz="2600" dirty="0" smtClean="0"/>
              <a:t>šichni Boha chválí.</a:t>
            </a:r>
          </a:p>
        </p:txBody>
      </p:sp>
      <p:pic>
        <p:nvPicPr>
          <p:cNvPr id="3074" name="Picture 2" descr="C:\Users\Dana\AppData\Local\Microsoft\Windows\Temporary Internet Files\Content.IE5\S4K6V8VH\0090%20-%20Pamukkale%20-%20Hierapolis%20-%20Greek%20turtl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720" y="5200724"/>
            <a:ext cx="1238076" cy="92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AppData\Local\Microsoft\Windows\Temporary Internet Files\Content.IE5\YK4E5TMH\290px-Eichhörnchen_Düsseldorf_Hofgarten_edi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12976"/>
            <a:ext cx="883920" cy="60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a\AppData\Local\Microsoft\Windows\Temporary Internet Files\Content.IE5\Z3YN3YXB\rak_PP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996952"/>
            <a:ext cx="944810" cy="70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ana\AppData\Local\Microsoft\Windows\Temporary Internet Files\Content.IE5\S4K6V8VH\budnicek_lesni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720" y="1844824"/>
            <a:ext cx="1183912" cy="78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Kteří živočichové vystupují v písni?</a:t>
            </a:r>
          </a:p>
          <a:p>
            <a:pPr marL="0" indent="0">
              <a:buNone/>
            </a:pPr>
            <a:r>
              <a:rPr lang="cs-CZ" dirty="0" smtClean="0"/>
              <a:t>2. Jaké počasí je v různých místech na zemi?</a:t>
            </a:r>
          </a:p>
          <a:p>
            <a:pPr marL="0" indent="0">
              <a:buNone/>
            </a:pPr>
            <a:r>
              <a:rPr lang="cs-CZ" dirty="0" smtClean="0"/>
              <a:t>3. Jak mohou lidé Boha chválit?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038600" cy="4896544"/>
          </a:xfrm>
        </p:spPr>
        <p:txBody>
          <a:bodyPr/>
          <a:lstStyle/>
          <a:p>
            <a:r>
              <a:rPr lang="cs-CZ" dirty="0" smtClean="0"/>
              <a:t>V písni vystupuje želva, veverka , rak a ptáček,</a:t>
            </a:r>
          </a:p>
          <a:p>
            <a:r>
              <a:rPr lang="cs-CZ" dirty="0" smtClean="0"/>
              <a:t>Na pólech je sníh, na horách fouká vítr.</a:t>
            </a:r>
          </a:p>
          <a:p>
            <a:r>
              <a:rPr lang="cs-CZ" dirty="0" smtClean="0"/>
              <a:t>Lidé mohou roztáhnout náruč, klanět se nebo mít ruce sepnuté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1029" name="Picture 5" descr="C:\Users\Dana\AppData\Local\Microsoft\Windows\Temporary Internet Files\Content.IE5\93QTFL3A\PoloNort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68173"/>
            <a:ext cx="3600400" cy="2178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vlastní rým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Někdo velké ……… má.</a:t>
            </a:r>
          </a:p>
          <a:p>
            <a:pPr marL="0" indent="0">
              <a:buNone/>
            </a:pPr>
            <a:r>
              <a:rPr lang="cs-CZ" dirty="0" smtClean="0"/>
              <a:t>Někdo krásně ………</a:t>
            </a:r>
          </a:p>
          <a:p>
            <a:pPr marL="0" indent="0">
              <a:buNone/>
            </a:pPr>
            <a:r>
              <a:rPr lang="cs-CZ" dirty="0" smtClean="0"/>
              <a:t>Někdo si rád ………</a:t>
            </a:r>
          </a:p>
          <a:p>
            <a:pPr marL="0" indent="0">
              <a:buNone/>
            </a:pPr>
            <a:r>
              <a:rPr lang="cs-CZ" dirty="0" smtClean="0"/>
              <a:t>Někdo pořád ……..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lohy, plány, touhy</a:t>
            </a:r>
          </a:p>
          <a:p>
            <a:pPr marL="0" indent="0">
              <a:buNone/>
            </a:pPr>
            <a:r>
              <a:rPr lang="cs-CZ" dirty="0" smtClean="0"/>
              <a:t>vítá, mává, dává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očítá, zahraje, zaběhá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nívá, snídá, splývá </a:t>
            </a:r>
            <a:endParaRPr lang="cs-CZ" dirty="0"/>
          </a:p>
        </p:txBody>
      </p:sp>
      <p:pic>
        <p:nvPicPr>
          <p:cNvPr id="2056" name="Picture 8" descr="C:\Users\Dana\AppData\Local\Microsoft\Windows\Temporary Internet Files\Content.IE5\Z3YN3YXB\Nekonečný+příběh+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17032"/>
            <a:ext cx="3810000" cy="288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dirty="0"/>
              <a:t>SVOBODOVÁ-BŘEZOVSKÁ, Jana a </a:t>
            </a:r>
            <a:r>
              <a:rPr lang="cs-CZ" dirty="0" err="1"/>
              <a:t>Štěnán</a:t>
            </a:r>
            <a:r>
              <a:rPr lang="cs-CZ" dirty="0"/>
              <a:t> FILCÍK. </a:t>
            </a:r>
            <a:r>
              <a:rPr lang="cs-CZ" i="1" dirty="0"/>
              <a:t>Zpíváme si písničku 2: Chválíme Pána s dětmi</a:t>
            </a:r>
            <a:r>
              <a:rPr lang="cs-CZ" dirty="0"/>
              <a:t>. Praha: Rosa, 1996. </a:t>
            </a:r>
            <a:r>
              <a:rPr lang="cs-CZ"/>
              <a:t>ISBN 80-900850-3-2.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709</TotalTime>
  <Words>295</Words>
  <Application>Microsoft Office PowerPoint</Application>
  <PresentationFormat>Předvádění na obrazovce (4:3)</PresentationFormat>
  <Paragraphs>62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Odpověz na otázky</vt:lpstr>
      <vt:lpstr>Doplň vlastní rým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58</cp:revision>
  <dcterms:created xsi:type="dcterms:W3CDTF">2014-10-14T17:05:30Z</dcterms:created>
  <dcterms:modified xsi:type="dcterms:W3CDTF">2014-12-31T06:22:15Z</dcterms:modified>
</cp:coreProperties>
</file>