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9" r:id="rId2"/>
    <p:sldId id="261" r:id="rId3"/>
    <p:sldId id="262" r:id="rId4"/>
    <p:sldId id="263" r:id="rId5"/>
    <p:sldId id="268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265327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Já malý přicházím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3_31_Já malý přicházím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20.11.2014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textu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12776"/>
            <a:ext cx="4038600" cy="466997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 Já malý přicházím koledovat, </a:t>
            </a:r>
          </a:p>
          <a:p>
            <a:pPr marL="0" indent="0">
              <a:buNone/>
            </a:pPr>
            <a:r>
              <a:rPr lang="cs-CZ" sz="2600" dirty="0" smtClean="0"/>
              <a:t>co umím o Kristu prozpěvovat, </a:t>
            </a:r>
          </a:p>
          <a:p>
            <a:pPr marL="0" indent="0">
              <a:buNone/>
            </a:pPr>
            <a:r>
              <a:rPr lang="cs-CZ" sz="2600" dirty="0"/>
              <a:t>ž</a:t>
            </a:r>
            <a:r>
              <a:rPr lang="cs-CZ" sz="2600" dirty="0" smtClean="0"/>
              <a:t>e se narodil, v Betlémě v chlívě, </a:t>
            </a:r>
          </a:p>
          <a:p>
            <a:pPr marL="0" indent="0">
              <a:buNone/>
            </a:pPr>
            <a:r>
              <a:rPr lang="cs-CZ" sz="2600" dirty="0"/>
              <a:t>c</a:t>
            </a:r>
            <a:r>
              <a:rPr lang="cs-CZ" sz="2600" dirty="0" smtClean="0"/>
              <a:t>hci zvěstovat.</a:t>
            </a:r>
          </a:p>
          <a:p>
            <a:pPr marL="0" indent="0">
              <a:buNone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Chudý je, nahý je,</a:t>
            </a:r>
          </a:p>
          <a:p>
            <a:pPr marL="0" indent="0">
              <a:buNone/>
            </a:pPr>
            <a:r>
              <a:rPr lang="cs-CZ" sz="2600" dirty="0" smtClean="0"/>
              <a:t>trpí zimu,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dybych měl, co bych chtěl, </a:t>
            </a:r>
          </a:p>
          <a:p>
            <a:pPr marL="0" indent="0">
              <a:buNone/>
            </a:pPr>
            <a:r>
              <a:rPr lang="cs-CZ" sz="2600" dirty="0"/>
              <a:t>d</a:t>
            </a:r>
            <a:r>
              <a:rPr lang="cs-CZ" sz="2600" dirty="0" smtClean="0"/>
              <a:t>al bych jemu,</a:t>
            </a:r>
          </a:p>
          <a:p>
            <a:pPr marL="0" indent="0">
              <a:buNone/>
            </a:pPr>
            <a:r>
              <a:rPr lang="cs-CZ" sz="2600" dirty="0"/>
              <a:t>j</a:t>
            </a:r>
            <a:r>
              <a:rPr lang="cs-CZ" sz="2600" dirty="0" smtClean="0"/>
              <a:t>á malý žáček,</a:t>
            </a:r>
          </a:p>
          <a:p>
            <a:pPr marL="0" indent="0">
              <a:buNone/>
            </a:pPr>
            <a:r>
              <a:rPr lang="cs-CZ" sz="2600" dirty="0" smtClean="0"/>
              <a:t>plínu i </a:t>
            </a:r>
            <a:r>
              <a:rPr lang="cs-CZ" sz="2600" dirty="0" err="1" smtClean="0"/>
              <a:t>fáček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dirty="0"/>
              <a:t>i</a:t>
            </a:r>
            <a:r>
              <a:rPr lang="cs-CZ" sz="2600" dirty="0" smtClean="0"/>
              <a:t> peřinu.</a:t>
            </a:r>
          </a:p>
        </p:txBody>
      </p:sp>
      <p:pic>
        <p:nvPicPr>
          <p:cNvPr id="1029" name="Picture 5" descr="C:\Users\Dana\AppData\Local\Microsoft\Windows\Temporary Internet Files\Content.IE5\S4K6V8VH\MC9004108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293096"/>
            <a:ext cx="3161413" cy="217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Jak starý je koledník?</a:t>
            </a:r>
          </a:p>
          <a:p>
            <a:r>
              <a:rPr lang="cs-CZ" dirty="0" smtClean="0"/>
              <a:t>O čem zpívá koledník?</a:t>
            </a:r>
          </a:p>
          <a:p>
            <a:r>
              <a:rPr lang="cs-CZ" dirty="0" smtClean="0"/>
              <a:t>O čem chce koledník zvěstovat?</a:t>
            </a:r>
          </a:p>
          <a:p>
            <a:r>
              <a:rPr lang="cs-CZ" dirty="0" smtClean="0"/>
              <a:t>Jaké podmínky má Ježíš po svém narození?</a:t>
            </a:r>
          </a:p>
          <a:p>
            <a:r>
              <a:rPr lang="cs-CZ" dirty="0" smtClean="0"/>
              <a:t>Jak by chtěl koledník prospět malému Ježíši?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Koledník je malý.</a:t>
            </a:r>
          </a:p>
          <a:p>
            <a:r>
              <a:rPr lang="cs-CZ" dirty="0" smtClean="0"/>
              <a:t>Koledník zpívá o Kristu.</a:t>
            </a:r>
          </a:p>
          <a:p>
            <a:r>
              <a:rPr lang="cs-CZ" dirty="0" smtClean="0"/>
              <a:t>Chce zvěstovat, že se Ježíš narodil v Betlémě v chlévě.</a:t>
            </a:r>
          </a:p>
          <a:p>
            <a:r>
              <a:rPr lang="cs-CZ" dirty="0" smtClean="0"/>
              <a:t>Ježíš je chudý, nahý a je mu zima.</a:t>
            </a:r>
          </a:p>
          <a:p>
            <a:r>
              <a:rPr lang="cs-CZ" dirty="0" smtClean="0"/>
              <a:t>Koledník by mu dal plenu, kožíšek a peřinu.</a:t>
            </a:r>
            <a:endParaRPr lang="cs-CZ" dirty="0"/>
          </a:p>
        </p:txBody>
      </p:sp>
      <p:pic>
        <p:nvPicPr>
          <p:cNvPr id="2051" name="Picture 3" descr="C:\Users\Dana\AppData\Local\Microsoft\Windows\Temporary Internet Files\Content.IE5\Z3YN3YXB\MC9003048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301208"/>
            <a:ext cx="1815998" cy="99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2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v písni chyby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Já chlapec </a:t>
            </a:r>
            <a:r>
              <a:rPr lang="cs-CZ" dirty="0"/>
              <a:t>přicházím koledovat, </a:t>
            </a:r>
          </a:p>
          <a:p>
            <a:pPr marL="0" indent="0">
              <a:buNone/>
            </a:pPr>
            <a:r>
              <a:rPr lang="cs-CZ" dirty="0"/>
              <a:t>co umím o </a:t>
            </a:r>
            <a:r>
              <a:rPr lang="cs-CZ" dirty="0" smtClean="0"/>
              <a:t>Králi </a:t>
            </a:r>
            <a:r>
              <a:rPr lang="cs-CZ" dirty="0"/>
              <a:t>prozpěvovat, 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ždyť  </a:t>
            </a:r>
            <a:r>
              <a:rPr lang="cs-CZ" dirty="0"/>
              <a:t>se narodil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Betlémě v chlívě, </a:t>
            </a:r>
          </a:p>
          <a:p>
            <a:pPr marL="0" indent="0">
              <a:buNone/>
            </a:pPr>
            <a:r>
              <a:rPr lang="cs-CZ" dirty="0" smtClean="0"/>
              <a:t>smím </a:t>
            </a:r>
            <a:r>
              <a:rPr lang="cs-CZ" dirty="0"/>
              <a:t>zvěstovat.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0932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c</a:t>
            </a:r>
            <a:r>
              <a:rPr lang="cs-CZ" strike="sngStrike" dirty="0" smtClean="0">
                <a:solidFill>
                  <a:srgbClr val="FF0000"/>
                </a:solidFill>
              </a:rPr>
              <a:t>hlapec</a:t>
            </a:r>
            <a:r>
              <a:rPr lang="cs-CZ" dirty="0" smtClean="0"/>
              <a:t> – malý</a:t>
            </a:r>
          </a:p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K</a:t>
            </a:r>
            <a:r>
              <a:rPr lang="cs-CZ" strike="sngStrike" dirty="0" smtClean="0">
                <a:solidFill>
                  <a:srgbClr val="FF0000"/>
                </a:solidFill>
              </a:rPr>
              <a:t>rál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– Kristu</a:t>
            </a:r>
          </a:p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v</a:t>
            </a:r>
            <a:r>
              <a:rPr lang="cs-CZ" strike="sngStrike" dirty="0" smtClean="0">
                <a:solidFill>
                  <a:srgbClr val="FF0000"/>
                </a:solidFill>
              </a:rPr>
              <a:t>ždyť</a:t>
            </a:r>
            <a:r>
              <a:rPr lang="cs-CZ" dirty="0" smtClean="0"/>
              <a:t> – že</a:t>
            </a:r>
          </a:p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s</a:t>
            </a:r>
            <a:r>
              <a:rPr lang="cs-CZ" strike="sngStrike" dirty="0" smtClean="0">
                <a:solidFill>
                  <a:srgbClr val="FF0000"/>
                </a:solidFill>
              </a:rPr>
              <a:t>mím</a:t>
            </a:r>
            <a:r>
              <a:rPr lang="cs-CZ" dirty="0" smtClean="0"/>
              <a:t> - chci</a:t>
            </a:r>
            <a:endParaRPr lang="cs-CZ" dirty="0"/>
          </a:p>
        </p:txBody>
      </p:sp>
      <p:pic>
        <p:nvPicPr>
          <p:cNvPr id="3075" name="Picture 3" descr="C:\Users\Dana\AppData\Local\Microsoft\Windows\Temporary Internet Files\Content.IE5\93QTFL3A\MC9002386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05064"/>
            <a:ext cx="1559966" cy="180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84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Oprav chyby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600" dirty="0"/>
              <a:t>2. Chudý je, </a:t>
            </a:r>
            <a:r>
              <a:rPr lang="cs-CZ" sz="2600" dirty="0" smtClean="0"/>
              <a:t>slabý </a:t>
            </a:r>
            <a:r>
              <a:rPr lang="cs-CZ" sz="2600" dirty="0"/>
              <a:t>je,</a:t>
            </a:r>
          </a:p>
          <a:p>
            <a:pPr marL="0" indent="0">
              <a:buNone/>
            </a:pPr>
            <a:r>
              <a:rPr lang="cs-CZ" sz="2600" dirty="0"/>
              <a:t>trpí zimu,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éž bych </a:t>
            </a:r>
            <a:r>
              <a:rPr lang="cs-CZ" sz="2600" dirty="0"/>
              <a:t>měl, co bych chtěl, </a:t>
            </a:r>
          </a:p>
          <a:p>
            <a:pPr marL="0" indent="0">
              <a:buNone/>
            </a:pPr>
            <a:r>
              <a:rPr lang="cs-CZ" sz="2600" dirty="0"/>
              <a:t>dal bych jemu,</a:t>
            </a:r>
          </a:p>
          <a:p>
            <a:pPr marL="0" indent="0">
              <a:buNone/>
            </a:pPr>
            <a:r>
              <a:rPr lang="cs-CZ" sz="2600" dirty="0"/>
              <a:t>já malý </a:t>
            </a:r>
            <a:r>
              <a:rPr lang="cs-CZ" sz="2600" dirty="0" smtClean="0"/>
              <a:t>školáček,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plínu </a:t>
            </a:r>
            <a:r>
              <a:rPr lang="cs-CZ" sz="2600" dirty="0" smtClean="0"/>
              <a:t>a </a:t>
            </a:r>
            <a:r>
              <a:rPr lang="cs-CZ" sz="2600" dirty="0" err="1"/>
              <a:t>fáček</a:t>
            </a:r>
            <a:endParaRPr lang="cs-CZ" sz="2600" dirty="0"/>
          </a:p>
          <a:p>
            <a:pPr marL="0" indent="0">
              <a:buNone/>
            </a:pPr>
            <a:r>
              <a:rPr lang="cs-CZ" sz="2600" dirty="0"/>
              <a:t>i peřinu.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s</a:t>
            </a:r>
            <a:r>
              <a:rPr lang="cs-CZ" strike="sngStrike" dirty="0" smtClean="0">
                <a:solidFill>
                  <a:srgbClr val="FF0000"/>
                </a:solidFill>
              </a:rPr>
              <a:t>labý</a:t>
            </a:r>
            <a:r>
              <a:rPr lang="cs-CZ" dirty="0" smtClean="0"/>
              <a:t> – nahý</a:t>
            </a:r>
          </a:p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k</a:t>
            </a:r>
            <a:r>
              <a:rPr lang="cs-CZ" strike="sngStrike" dirty="0" smtClean="0">
                <a:solidFill>
                  <a:srgbClr val="FF0000"/>
                </a:solidFill>
              </a:rPr>
              <a:t>éž bych </a:t>
            </a:r>
            <a:r>
              <a:rPr lang="cs-CZ" dirty="0" smtClean="0"/>
              <a:t>– kdybych</a:t>
            </a:r>
          </a:p>
          <a:p>
            <a:pPr marL="0" indent="0">
              <a:buNone/>
            </a:pPr>
            <a:r>
              <a:rPr lang="cs-CZ" strike="sngStrike" dirty="0">
                <a:solidFill>
                  <a:srgbClr val="FF0000"/>
                </a:solidFill>
              </a:rPr>
              <a:t>š</a:t>
            </a:r>
            <a:r>
              <a:rPr lang="cs-CZ" strike="sngStrike" dirty="0" smtClean="0">
                <a:solidFill>
                  <a:srgbClr val="FF0000"/>
                </a:solidFill>
              </a:rPr>
              <a:t>koláček</a:t>
            </a:r>
            <a:r>
              <a:rPr lang="cs-CZ" dirty="0" smtClean="0"/>
              <a:t> – žáček</a:t>
            </a:r>
          </a:p>
          <a:p>
            <a:pPr marL="0" indent="0">
              <a:buNone/>
            </a:pPr>
            <a:r>
              <a:rPr lang="cs-CZ" strike="sngStrike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- i</a:t>
            </a:r>
            <a:endParaRPr lang="cs-CZ" dirty="0"/>
          </a:p>
        </p:txBody>
      </p:sp>
      <p:pic>
        <p:nvPicPr>
          <p:cNvPr id="4098" name="Picture 2" descr="C:\Users\Dana\AppData\Local\Microsoft\Windows\Temporary Internet Files\Content.IE5\S4K6V8VH\MC900199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1489550" cy="122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90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Office </a:t>
            </a:r>
            <a:endParaRPr lang="cs-CZ" dirty="0" smtClean="0"/>
          </a:p>
          <a:p>
            <a:r>
              <a:rPr lang="cs-CZ" dirty="0" smtClean="0"/>
              <a:t>Autor: </a:t>
            </a:r>
            <a:r>
              <a:rPr lang="cs-CZ" dirty="0"/>
              <a:t>HAVLÍČEK, Ilja a Dušan PAZDÍREK. </a:t>
            </a:r>
            <a:r>
              <a:rPr lang="cs-CZ" i="1" dirty="0"/>
              <a:t>Vánoční koledy: 50 koled pro zpěv s doprovodem harmonia, varhan nebo klavíru</a:t>
            </a:r>
            <a:r>
              <a:rPr lang="cs-CZ" dirty="0"/>
              <a:t>. </a:t>
            </a:r>
            <a:r>
              <a:rPr lang="cs-CZ" dirty="0" err="1"/>
              <a:t>Editio</a:t>
            </a:r>
            <a:r>
              <a:rPr lang="cs-CZ" dirty="0"/>
              <a:t> supraphon, 1990. </a:t>
            </a:r>
            <a:r>
              <a:rPr lang="cs-CZ"/>
              <a:t>ISBN 80-7058-132-8.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334</Words>
  <Application>Microsoft Office PowerPoint</Application>
  <PresentationFormat>Předvádění na obrazovce (4:3)</PresentationFormat>
  <Paragraphs>74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1_Motiv systému Office</vt:lpstr>
      <vt:lpstr>Prezentace aplikace PowerPoint</vt:lpstr>
      <vt:lpstr> Přečti si slova písně a pak si ji zazpívej</vt:lpstr>
      <vt:lpstr>Odpověz na otázky</vt:lpstr>
      <vt:lpstr>Oprav v písni chyby</vt:lpstr>
      <vt:lpstr>Oprav chyby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44</cp:revision>
  <dcterms:created xsi:type="dcterms:W3CDTF">2014-10-14T17:05:30Z</dcterms:created>
  <dcterms:modified xsi:type="dcterms:W3CDTF">2014-12-31T05:23:08Z</dcterms:modified>
</cp:coreProperties>
</file>