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59" r:id="rId2"/>
    <p:sldId id="261" r:id="rId3"/>
    <p:sldId id="262" r:id="rId4"/>
    <p:sldId id="263" r:id="rId5"/>
    <p:sldId id="267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7472B5-0BB6-4B10-8260-9E7EA8586131}" type="datetimeFigureOut">
              <a:rPr lang="cs-CZ" smtClean="0"/>
              <a:t>31.12.2014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B32287-196E-4EC6-AF04-FDD11B722D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4397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8293CDC-BF51-464B-B562-C35E9E8CF728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05AD6-D492-4108-BA8B-41E6D9AADCB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3A725-3109-4EB0-876F-018B9228B5F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610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F8AB6-809D-4B47-89AB-BCD3D616832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34351-01AB-4358-83FB-D9D911F4819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51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05DA4-ABBD-4174-8F7D-4EAD7786D0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A5DF5-A1B4-474E-9FC3-B6BA59AD1DC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329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E2D4C-1DB3-4953-A438-F0B44E4F029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9FB49-6E93-464E-8DE2-425C71464EE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386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A35DC-DC48-4030-A8DE-203160302BB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94E70-1749-4926-9126-6A666DD164A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566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B56CE-B239-4FFD-9B76-35D573F2A39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47CF0-C2BF-4538-A7C4-544DA09834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466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17612-3A09-43E6-AF55-C50A3F7AD4D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BA625-EB00-454F-8B23-054C39ACF58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855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EFB2B-666E-43D9-957D-66F36D63CDA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642A1-9F24-4E3F-85AC-F1793851BEF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079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0A72B-0986-41FD-AC40-F58D4B39E4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3F01E-A356-4C1E-83AE-580238EF196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447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D2DBE-8F2B-430F-8815-95E167B3D5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F7F79-25F5-4C24-A3AB-08ED5C6609B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158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2FC27-3127-4AD9-84B5-ECC9FE273A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F6A7C-C85E-4B22-984C-E34CF42C70E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233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784ACA-4CB0-4006-BFE7-31E03058BA4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D83141-A412-4E8C-92C5-54249C2C004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034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2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7499934"/>
              </p:ext>
            </p:extLst>
          </p:nvPr>
        </p:nvGraphicFramePr>
        <p:xfrm>
          <a:off x="900113" y="1628775"/>
          <a:ext cx="7569200" cy="4297512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Dana Kašparová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1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Hlehle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, tamhle v Betlémě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 – 5.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3_32_Hlehle, tamhle v Betlémě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20.11.2014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Křesťanská výchova 1, žáci si procvičují porozumění textu.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91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39887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Přečti si slova písně a pak si ji zazpívej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412776"/>
            <a:ext cx="4038600" cy="4669979"/>
          </a:xfrm>
        </p:spPr>
        <p:txBody>
          <a:bodyPr/>
          <a:lstStyle/>
          <a:p>
            <a:pPr marL="0" indent="0">
              <a:buNone/>
            </a:pPr>
            <a:r>
              <a:rPr lang="cs-CZ" sz="2600" dirty="0" smtClean="0"/>
              <a:t>1.Hlehle, tamhle v Betlémě svítí se tam, zdá se mně,</a:t>
            </a:r>
          </a:p>
          <a:p>
            <a:pPr marL="0" indent="0">
              <a:buNone/>
            </a:pPr>
            <a:r>
              <a:rPr lang="cs-CZ" sz="2600" dirty="0" smtClean="0"/>
              <a:t>Nad Betlémem, svítí hvězda, to jest nám neobyčejná,     co to tam může býti, musíme to zkusiti.</a:t>
            </a:r>
          </a:p>
          <a:p>
            <a:pPr marL="0" indent="0">
              <a:buNone/>
            </a:pPr>
            <a:r>
              <a:rPr lang="cs-CZ" sz="2600" dirty="0" smtClean="0"/>
              <a:t>Dudly, dudly, dudly, dudly, dudly, dudly, dudly, </a:t>
            </a:r>
            <a:r>
              <a:rPr lang="cs-CZ" sz="2600" dirty="0" err="1" smtClean="0"/>
              <a:t>dy</a:t>
            </a:r>
            <a:r>
              <a:rPr lang="cs-CZ" sz="2600" dirty="0" smtClean="0"/>
              <a:t>.</a:t>
            </a:r>
          </a:p>
          <a:p>
            <a:pPr marL="0" indent="0">
              <a:buNone/>
            </a:pPr>
            <a:endParaRPr lang="cs-CZ" sz="2600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038600" cy="4713387"/>
          </a:xfrm>
        </p:spPr>
        <p:txBody>
          <a:bodyPr/>
          <a:lstStyle/>
          <a:p>
            <a:pPr marL="0" indent="0">
              <a:buNone/>
            </a:pPr>
            <a:r>
              <a:rPr lang="cs-CZ" sz="2600" dirty="0" smtClean="0"/>
              <a:t>2. Mně se, bratři, všecko zdá,</a:t>
            </a:r>
          </a:p>
          <a:p>
            <a:pPr marL="0" indent="0">
              <a:buNone/>
            </a:pPr>
            <a:r>
              <a:rPr lang="cs-CZ" sz="2600" dirty="0"/>
              <a:t>ž</a:t>
            </a:r>
            <a:r>
              <a:rPr lang="cs-CZ" sz="2600" dirty="0" smtClean="0"/>
              <a:t>e jest dobrá novina,</a:t>
            </a:r>
          </a:p>
          <a:p>
            <a:pPr marL="0" indent="0">
              <a:buNone/>
            </a:pPr>
            <a:r>
              <a:rPr lang="cs-CZ" sz="2600" dirty="0"/>
              <a:t>n</a:t>
            </a:r>
            <a:r>
              <a:rPr lang="cs-CZ" sz="2600" dirty="0" smtClean="0"/>
              <a:t>eb tam všecko poskakuje,</a:t>
            </a:r>
          </a:p>
          <a:p>
            <a:pPr marL="0" indent="0">
              <a:buNone/>
            </a:pPr>
            <a:r>
              <a:rPr lang="cs-CZ" sz="2600" dirty="0"/>
              <a:t>r</a:t>
            </a:r>
            <a:r>
              <a:rPr lang="cs-CZ" sz="2600" dirty="0" smtClean="0"/>
              <a:t>adosti tam všecko žije,</a:t>
            </a:r>
          </a:p>
          <a:p>
            <a:pPr marL="0" indent="0">
              <a:buNone/>
            </a:pPr>
            <a:r>
              <a:rPr lang="cs-CZ" sz="2600" dirty="0" smtClean="0"/>
              <a:t>malí, velcí, tam </a:t>
            </a:r>
            <a:r>
              <a:rPr lang="cs-CZ" sz="2600" dirty="0" err="1" smtClean="0"/>
              <a:t>skáčí</a:t>
            </a:r>
            <a:r>
              <a:rPr lang="cs-CZ" sz="2600" dirty="0" smtClean="0"/>
              <a:t>,</a:t>
            </a:r>
          </a:p>
          <a:p>
            <a:pPr marL="0" indent="0">
              <a:buNone/>
            </a:pPr>
            <a:r>
              <a:rPr lang="cs-CZ" sz="2600" dirty="0"/>
              <a:t>l</a:t>
            </a:r>
            <a:r>
              <a:rPr lang="cs-CZ" sz="2600" dirty="0" smtClean="0"/>
              <a:t>íbezně dudy hučí.</a:t>
            </a:r>
          </a:p>
          <a:p>
            <a:pPr marL="0" indent="0">
              <a:buNone/>
            </a:pPr>
            <a:r>
              <a:rPr lang="cs-CZ" sz="2600" dirty="0" smtClean="0"/>
              <a:t>Dudly….</a:t>
            </a:r>
          </a:p>
        </p:txBody>
      </p:sp>
      <p:pic>
        <p:nvPicPr>
          <p:cNvPr id="1026" name="Picture 2" descr="C:\Users\Dana\AppData\Local\Microsoft\Windows\Temporary Internet Files\Content.IE5\S4K6V8VH\MC90023731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221088"/>
            <a:ext cx="1511929" cy="2198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315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Odpověz na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mtClean="0"/>
              <a:t>Kde se svítí?</a:t>
            </a:r>
          </a:p>
          <a:p>
            <a:r>
              <a:rPr lang="cs-CZ" smtClean="0"/>
              <a:t>Co svítí nad Betlémem?</a:t>
            </a:r>
          </a:p>
          <a:p>
            <a:r>
              <a:rPr lang="cs-CZ" smtClean="0"/>
              <a:t>Jaká je to hvězda?</a:t>
            </a:r>
          </a:p>
          <a:p>
            <a:r>
              <a:rPr lang="cs-CZ" smtClean="0"/>
              <a:t>Co dělají malí a velcí?</a:t>
            </a:r>
          </a:p>
          <a:p>
            <a:r>
              <a:rPr lang="cs-CZ" smtClean="0"/>
              <a:t>Jaká novina přišla z Betléma?</a:t>
            </a:r>
          </a:p>
          <a:p>
            <a:r>
              <a:rPr lang="cs-CZ" smtClean="0"/>
              <a:t>Co se děje v Betlémě?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Svítí se v Betlémě.</a:t>
            </a:r>
          </a:p>
          <a:p>
            <a:r>
              <a:rPr lang="cs-CZ" dirty="0" smtClean="0"/>
              <a:t>Nad Betlémem svítí hvězda.</a:t>
            </a:r>
          </a:p>
          <a:p>
            <a:r>
              <a:rPr lang="cs-CZ" dirty="0" smtClean="0"/>
              <a:t>Je to neobyčejná hvězda.</a:t>
            </a:r>
          </a:p>
          <a:p>
            <a:r>
              <a:rPr lang="cs-CZ" dirty="0" smtClean="0"/>
              <a:t>Malí a velcí </a:t>
            </a:r>
            <a:r>
              <a:rPr lang="cs-CZ" dirty="0" err="1" smtClean="0"/>
              <a:t>skáčí</a:t>
            </a:r>
            <a:r>
              <a:rPr lang="cs-CZ" dirty="0" smtClean="0"/>
              <a:t>.</a:t>
            </a:r>
          </a:p>
          <a:p>
            <a:r>
              <a:rPr lang="cs-CZ" dirty="0" smtClean="0"/>
              <a:t>Přišla dobrá novina.</a:t>
            </a:r>
          </a:p>
          <a:p>
            <a:r>
              <a:rPr lang="cs-CZ" dirty="0" smtClean="0"/>
              <a:t>Vše tam poskakuje a raduje se.</a:t>
            </a:r>
            <a:endParaRPr lang="cs-CZ" dirty="0"/>
          </a:p>
        </p:txBody>
      </p:sp>
      <p:pic>
        <p:nvPicPr>
          <p:cNvPr id="8" name="Picture 2" descr="C:\Users\Dana\AppData\Local\Microsoft\Windows\Temporary Internet Files\Content.IE5\93QTFL3A\MC90033146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020650"/>
            <a:ext cx="1575303" cy="178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026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Přiřaď, co k sobě patří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Betlém</a:t>
            </a:r>
          </a:p>
          <a:p>
            <a:r>
              <a:rPr lang="cs-CZ" dirty="0" err="1"/>
              <a:t>h</a:t>
            </a:r>
            <a:r>
              <a:rPr lang="cs-CZ" dirty="0" err="1" smtClean="0"/>
              <a:t>lehle</a:t>
            </a:r>
            <a:endParaRPr lang="cs-CZ" dirty="0" smtClean="0"/>
          </a:p>
          <a:p>
            <a:r>
              <a:rPr lang="cs-CZ" dirty="0"/>
              <a:t>j</a:t>
            </a:r>
            <a:r>
              <a:rPr lang="cs-CZ" dirty="0" smtClean="0"/>
              <a:t>est</a:t>
            </a:r>
          </a:p>
          <a:p>
            <a:r>
              <a:rPr lang="cs-CZ" dirty="0"/>
              <a:t>z</a:t>
            </a:r>
            <a:r>
              <a:rPr lang="cs-CZ" dirty="0" smtClean="0"/>
              <a:t>kusiti</a:t>
            </a:r>
          </a:p>
          <a:p>
            <a:r>
              <a:rPr lang="cs-CZ" dirty="0"/>
              <a:t>d</a:t>
            </a:r>
            <a:r>
              <a:rPr lang="cs-CZ" dirty="0" smtClean="0"/>
              <a:t>udy</a:t>
            </a:r>
          </a:p>
          <a:p>
            <a:r>
              <a:rPr lang="cs-CZ" dirty="0" smtClean="0"/>
              <a:t>novina	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1556792"/>
            <a:ext cx="4038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v</a:t>
            </a:r>
            <a:r>
              <a:rPr lang="cs-CZ" dirty="0" smtClean="0"/>
              <a:t>yzkoušet</a:t>
            </a:r>
          </a:p>
          <a:p>
            <a:pPr marL="0" indent="0">
              <a:buNone/>
            </a:pPr>
            <a:r>
              <a:rPr lang="cs-CZ" dirty="0"/>
              <a:t>l</a:t>
            </a:r>
            <a:r>
              <a:rPr lang="cs-CZ" dirty="0" smtClean="0"/>
              <a:t>idový hudební nástroj</a:t>
            </a:r>
          </a:p>
          <a:p>
            <a:pPr marL="0" indent="0">
              <a:buNone/>
            </a:pPr>
            <a:r>
              <a:rPr lang="cs-CZ" dirty="0"/>
              <a:t>z</a:t>
            </a:r>
            <a:r>
              <a:rPr lang="cs-CZ" dirty="0" smtClean="0"/>
              <a:t>práva</a:t>
            </a:r>
          </a:p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ěstečko</a:t>
            </a:r>
          </a:p>
          <a:p>
            <a:pPr marL="0" indent="0">
              <a:buNone/>
            </a:pPr>
            <a:r>
              <a:rPr lang="cs-CZ" dirty="0" smtClean="0"/>
              <a:t>je</a:t>
            </a:r>
          </a:p>
          <a:p>
            <a:pPr marL="0" indent="0">
              <a:buNone/>
            </a:pPr>
            <a:r>
              <a:rPr lang="cs-CZ" dirty="0" smtClean="0"/>
              <a:t>citoslovce</a:t>
            </a:r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1973678" y="1975272"/>
            <a:ext cx="3024336" cy="14401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1841228" y="2420888"/>
            <a:ext cx="3024336" cy="21063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1457152" y="2952316"/>
            <a:ext cx="3384376" cy="1008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V="1">
            <a:off x="1817192" y="1711772"/>
            <a:ext cx="3024336" cy="1728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V="1">
            <a:off x="1668736" y="2420888"/>
            <a:ext cx="3096344" cy="15121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V="1">
            <a:off x="1973678" y="2852936"/>
            <a:ext cx="2880320" cy="16023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C:\Users\Dana\AppData\Local\Microsoft\Windows\Temporary Internet Files\Content.IE5\S4K6V8VH\MC90030532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846" y="4554190"/>
            <a:ext cx="1633118" cy="182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0841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z klipart Microsoft </a:t>
            </a:r>
            <a:r>
              <a:rPr lang="cs-CZ" dirty="0" smtClean="0"/>
              <a:t>Office</a:t>
            </a:r>
          </a:p>
          <a:p>
            <a:r>
              <a:rPr lang="cs-CZ" dirty="0" smtClean="0"/>
              <a:t>Autor: </a:t>
            </a:r>
            <a:r>
              <a:rPr lang="cs-CZ" dirty="0"/>
              <a:t>HAVLÍČEK, Ilja a Dušan PAZDÍREK. </a:t>
            </a:r>
            <a:r>
              <a:rPr lang="cs-CZ" i="1" dirty="0"/>
              <a:t>Vánoční koledy: 50 koled pro zpěv s doprovodem harmonia, varhan nebo klavíru</a:t>
            </a:r>
            <a:r>
              <a:rPr lang="cs-CZ" dirty="0"/>
              <a:t>. </a:t>
            </a:r>
            <a:r>
              <a:rPr lang="cs-CZ" dirty="0" err="1"/>
              <a:t>Editio</a:t>
            </a:r>
            <a:r>
              <a:rPr lang="cs-CZ" dirty="0"/>
              <a:t> supraphon, 1990. ISBN 80-7058-132-8.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5094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547</TotalTime>
  <Words>291</Words>
  <Application>Microsoft Office PowerPoint</Application>
  <PresentationFormat>Předvádění na obrazovce (4:3)</PresentationFormat>
  <Paragraphs>65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1_Motiv systému Office</vt:lpstr>
      <vt:lpstr>Prezentace aplikace PowerPoint</vt:lpstr>
      <vt:lpstr> Přečti si slova písně a pak si ji zazpívej</vt:lpstr>
      <vt:lpstr>Odpověz na otázky</vt:lpstr>
      <vt:lpstr>Přiřaď, co k sobě patří</vt:lpstr>
      <vt:lpstr>Odkazy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Dana</cp:lastModifiedBy>
  <cp:revision>41</cp:revision>
  <dcterms:created xsi:type="dcterms:W3CDTF">2014-10-14T17:05:30Z</dcterms:created>
  <dcterms:modified xsi:type="dcterms:W3CDTF">2014-12-31T05:22:33Z</dcterms:modified>
</cp:coreProperties>
</file>