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61" r:id="rId3"/>
    <p:sldId id="262" r:id="rId4"/>
    <p:sldId id="263" r:id="rId5"/>
    <p:sldId id="264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077864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Ježíši Kriste, Pastýři náš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3_33_Ježíši Kriste, Pastýři náš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20.11.2014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slova zdrobnělá, porozumění textu, slova příbuzná.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Ježíši Kriste, Pastýři náš, my tvoje ovečky, známe tvůj hlas,</a:t>
            </a:r>
          </a:p>
          <a:p>
            <a:pPr marL="0" indent="0">
              <a:buNone/>
            </a:pPr>
            <a:r>
              <a:rPr lang="cs-CZ" sz="2600" dirty="0"/>
              <a:t>k</a:t>
            </a:r>
            <a:r>
              <a:rPr lang="cs-CZ" sz="2600" dirty="0" smtClean="0"/>
              <a:t>terým nás voláš za sebou teď.</a:t>
            </a:r>
          </a:p>
          <a:p>
            <a:pPr marL="0" indent="0">
              <a:buNone/>
            </a:pPr>
            <a:r>
              <a:rPr lang="cs-CZ" sz="2600" dirty="0" smtClean="0"/>
              <a:t>Prosíme: po celý život nás veď.</a:t>
            </a:r>
          </a:p>
          <a:p>
            <a:pPr marL="0" indent="0">
              <a:buNone/>
            </a:pPr>
            <a:r>
              <a:rPr lang="cs-CZ" sz="2600" dirty="0" err="1" smtClean="0"/>
              <a:t>Ref</a:t>
            </a:r>
            <a:r>
              <a:rPr lang="cs-CZ" sz="2600" dirty="0" smtClean="0"/>
              <a:t>.: Zvonky tvých oveček tebe chválí, </a:t>
            </a:r>
          </a:p>
          <a:p>
            <a:pPr marL="0" indent="0">
              <a:buNone/>
            </a:pPr>
            <a:r>
              <a:rPr lang="cs-CZ" sz="2600" dirty="0" smtClean="0"/>
              <a:t>nebeský Pastýři a náš Králi.</a:t>
            </a:r>
          </a:p>
          <a:p>
            <a:pPr marL="0" indent="0">
              <a:buNone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Tvá věrná náruč laskavě zve,</a:t>
            </a:r>
          </a:p>
          <a:p>
            <a:pPr marL="0" indent="0">
              <a:buNone/>
            </a:pPr>
            <a:r>
              <a:rPr lang="cs-CZ" sz="2600" dirty="0" smtClean="0"/>
              <a:t>zlekaná jehňátka ve chvíli zlé.</a:t>
            </a:r>
          </a:p>
          <a:p>
            <a:pPr marL="0" indent="0">
              <a:buNone/>
            </a:pPr>
            <a:r>
              <a:rPr lang="cs-CZ" sz="2600" dirty="0" smtClean="0"/>
              <a:t>Ráno i večer ty při nás stůj. A jednou přijmi nás v ovčinec svůj.</a:t>
            </a:r>
          </a:p>
          <a:p>
            <a:pPr marL="0" indent="0">
              <a:buNone/>
            </a:pPr>
            <a:r>
              <a:rPr lang="cs-CZ" sz="2600" dirty="0" err="1" smtClean="0"/>
              <a:t>Ref</a:t>
            </a:r>
            <a:r>
              <a:rPr lang="cs-CZ" sz="2600" dirty="0" smtClean="0"/>
              <a:t>.:</a:t>
            </a:r>
          </a:p>
        </p:txBody>
      </p:sp>
      <p:pic>
        <p:nvPicPr>
          <p:cNvPr id="5" name="Picture 3" descr="C:\Users\Dana\AppData\Local\Microsoft\Windows\Temporary Internet Files\Content.IE5\NHMO8SPK\MC9003323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53136"/>
            <a:ext cx="1829714" cy="131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zdrobnělá slova a převeď je na neutrální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sz="2000" dirty="0" smtClean="0"/>
              <a:t>Ježíši </a:t>
            </a:r>
            <a:r>
              <a:rPr lang="cs-CZ" sz="2000" dirty="0"/>
              <a:t>Kriste, Pastýři náš,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my </a:t>
            </a:r>
            <a:r>
              <a:rPr lang="cs-CZ" sz="2000" dirty="0"/>
              <a:t>tvoje ovečky, známe tvůj hlas,</a:t>
            </a:r>
          </a:p>
          <a:p>
            <a:pPr marL="0" indent="0">
              <a:buNone/>
            </a:pPr>
            <a:r>
              <a:rPr lang="cs-CZ" sz="2000" dirty="0"/>
              <a:t>kterým nás voláš za sebou teď.</a:t>
            </a:r>
          </a:p>
          <a:p>
            <a:pPr marL="0" indent="0">
              <a:buNone/>
            </a:pPr>
            <a:r>
              <a:rPr lang="cs-CZ" sz="2000" dirty="0"/>
              <a:t>Prosíme: po celý život nás veď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Ref</a:t>
            </a:r>
            <a:r>
              <a:rPr lang="cs-CZ" sz="2000" dirty="0"/>
              <a:t>.: Zvonky tvých oveček tebe </a:t>
            </a:r>
            <a:r>
              <a:rPr lang="cs-CZ" sz="2000" dirty="0" smtClean="0"/>
              <a:t>chválí,</a:t>
            </a:r>
          </a:p>
          <a:p>
            <a:pPr marL="0" indent="0">
              <a:buNone/>
            </a:pPr>
            <a:r>
              <a:rPr lang="cs-CZ" sz="2000" dirty="0" smtClean="0"/>
              <a:t>nebeský </a:t>
            </a:r>
            <a:r>
              <a:rPr lang="cs-CZ" sz="2000" dirty="0"/>
              <a:t>Pastýři a náš Králi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2. </a:t>
            </a:r>
            <a:r>
              <a:rPr lang="cs-CZ" sz="2000" dirty="0"/>
              <a:t>Tvá věrná náruč laskavě zve,</a:t>
            </a:r>
          </a:p>
          <a:p>
            <a:pPr marL="0" indent="0">
              <a:buNone/>
            </a:pPr>
            <a:r>
              <a:rPr lang="cs-CZ" sz="2000" dirty="0" smtClean="0"/>
              <a:t>zlekaná </a:t>
            </a:r>
            <a:r>
              <a:rPr lang="cs-CZ" sz="2000" dirty="0"/>
              <a:t>jehňátka ve chvíli zlé.</a:t>
            </a:r>
          </a:p>
          <a:p>
            <a:pPr marL="0" indent="0">
              <a:buNone/>
            </a:pPr>
            <a:r>
              <a:rPr lang="cs-CZ" sz="2000" dirty="0"/>
              <a:t>Ráno i večer ty při nás stůj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A </a:t>
            </a:r>
            <a:r>
              <a:rPr lang="cs-CZ" sz="2000" dirty="0"/>
              <a:t>jednou přijmi nás v ovčinec svůj.</a:t>
            </a:r>
          </a:p>
          <a:p>
            <a:pPr marL="0" indent="0">
              <a:buNone/>
            </a:pP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569371"/>
          </a:xfrm>
        </p:spPr>
        <p:txBody>
          <a:bodyPr/>
          <a:lstStyle/>
          <a:p>
            <a:r>
              <a:rPr lang="cs-CZ" dirty="0" smtClean="0"/>
              <a:t>ovečky - ovce</a:t>
            </a:r>
          </a:p>
          <a:p>
            <a:r>
              <a:rPr lang="cs-CZ" dirty="0"/>
              <a:t>z</a:t>
            </a:r>
            <a:r>
              <a:rPr lang="cs-CZ" dirty="0" smtClean="0"/>
              <a:t>vonky - zvony</a:t>
            </a:r>
          </a:p>
          <a:p>
            <a:r>
              <a:rPr lang="cs-CZ" dirty="0"/>
              <a:t>j</a:t>
            </a:r>
            <a:r>
              <a:rPr lang="cs-CZ" dirty="0" smtClean="0"/>
              <a:t>ehňátka - jehňata</a:t>
            </a:r>
            <a:endParaRPr lang="cs-CZ" dirty="0"/>
          </a:p>
        </p:txBody>
      </p:sp>
      <p:pic>
        <p:nvPicPr>
          <p:cNvPr id="2050" name="Picture 2" descr="C:\Users\Dana\AppData\Local\Microsoft\Windows\Temporary Internet Files\Content.IE5\NB2IHT69\MC900036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1884578" cy="158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02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slova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večky</a:t>
            </a:r>
          </a:p>
          <a:p>
            <a:r>
              <a:rPr lang="cs-CZ" dirty="0" smtClean="0"/>
              <a:t>hlas</a:t>
            </a:r>
          </a:p>
          <a:p>
            <a:r>
              <a:rPr lang="cs-CZ" dirty="0"/>
              <a:t>v</a:t>
            </a:r>
            <a:r>
              <a:rPr lang="cs-CZ" dirty="0" smtClean="0"/>
              <a:t>oláš</a:t>
            </a:r>
          </a:p>
          <a:p>
            <a:r>
              <a:rPr lang="cs-CZ" dirty="0"/>
              <a:t>v</a:t>
            </a:r>
            <a:r>
              <a:rPr lang="cs-CZ" dirty="0" smtClean="0"/>
              <a:t>ěrná</a:t>
            </a:r>
          </a:p>
          <a:p>
            <a:r>
              <a:rPr lang="cs-CZ" dirty="0"/>
              <a:t>p</a:t>
            </a:r>
            <a:r>
              <a:rPr lang="cs-CZ" dirty="0" smtClean="0"/>
              <a:t>řijmi	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včinec, ovce, ovčí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lasitý, hlasitost, nahlas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avolat, volání, zvolej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ěrnost, věřit, víra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jmi, přijímat, dojímat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W9X11EZY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527252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r>
              <a:rPr lang="cs-CZ" sz="2400" dirty="0" smtClean="0"/>
              <a:t>1. Kdo je náš Pastýř?</a:t>
            </a:r>
          </a:p>
          <a:p>
            <a:r>
              <a:rPr lang="cs-CZ" sz="2400" dirty="0" smtClean="0"/>
              <a:t>2. Jak nás vidí Pastýř?</a:t>
            </a:r>
          </a:p>
          <a:p>
            <a:r>
              <a:rPr lang="cs-CZ" sz="2400" dirty="0" smtClean="0"/>
              <a:t>3. Podle čeho poznáme svého Pastýře?</a:t>
            </a:r>
          </a:p>
          <a:p>
            <a:r>
              <a:rPr lang="cs-CZ" sz="2400" dirty="0" smtClean="0"/>
              <a:t>4. Po čem touží ovečky? </a:t>
            </a:r>
          </a:p>
          <a:p>
            <a:r>
              <a:rPr lang="cs-CZ" sz="2400" dirty="0" smtClean="0"/>
              <a:t>5. Jak chválí zvonky oveček Pastýře?</a:t>
            </a:r>
          </a:p>
          <a:p>
            <a:r>
              <a:rPr lang="cs-CZ" sz="2400" dirty="0" smtClean="0"/>
              <a:t>6. Kdy nás Pastýř zve k sobě?</a:t>
            </a:r>
          </a:p>
          <a:p>
            <a:r>
              <a:rPr lang="cs-CZ" sz="2400" dirty="0" smtClean="0"/>
              <a:t>7. Co </a:t>
            </a:r>
            <a:r>
              <a:rPr lang="cs-CZ" sz="2400" dirty="0"/>
              <a:t>pro nás </a:t>
            </a:r>
            <a:r>
              <a:rPr lang="cs-CZ" sz="2400" dirty="0" smtClean="0"/>
              <a:t>znamená ovčinec?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/>
          <a:lstStyle/>
          <a:p>
            <a:r>
              <a:rPr lang="cs-CZ" sz="2400" dirty="0" smtClean="0"/>
              <a:t>Je to Ježíš Kristus.</a:t>
            </a:r>
          </a:p>
          <a:p>
            <a:r>
              <a:rPr lang="cs-CZ" sz="2400" dirty="0" smtClean="0"/>
              <a:t>Jsme jako jeho ovečky.</a:t>
            </a:r>
          </a:p>
          <a:p>
            <a:r>
              <a:rPr lang="cs-CZ" sz="2400" dirty="0" smtClean="0"/>
              <a:t>Poznáme ho podle jeho hlasu.</a:t>
            </a:r>
          </a:p>
          <a:p>
            <a:r>
              <a:rPr lang="cs-CZ" sz="2400" dirty="0" smtClean="0"/>
              <a:t>Ovečky touží, aby je Pastýř vedl po celý život.</a:t>
            </a:r>
          </a:p>
          <a:p>
            <a:r>
              <a:rPr lang="cs-CZ" sz="2400" dirty="0" smtClean="0"/>
              <a:t>Zvonky znamenají lidský hlas a hudební nástroje.</a:t>
            </a:r>
          </a:p>
          <a:p>
            <a:r>
              <a:rPr lang="cs-CZ" sz="2400" dirty="0" smtClean="0"/>
              <a:t>Pastýř nás zve ve zlý čas, každé ráno a večer.</a:t>
            </a:r>
          </a:p>
          <a:p>
            <a:r>
              <a:rPr lang="cs-CZ" sz="2400" dirty="0" smtClean="0"/>
              <a:t>Ovčinec je Boží království.</a:t>
            </a:r>
            <a:endParaRPr lang="cs-CZ" sz="2400" dirty="0"/>
          </a:p>
        </p:txBody>
      </p:sp>
      <p:pic>
        <p:nvPicPr>
          <p:cNvPr id="4098" name="Picture 2" descr="C:\Users\Dana\AppData\Local\Microsoft\Windows\Temporary Internet Files\Content.IE5\W9X11EZY\MC90020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90852"/>
            <a:ext cx="792088" cy="2954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02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  <a:endParaRPr lang="cs-CZ" dirty="0" smtClean="0"/>
          </a:p>
          <a:p>
            <a:r>
              <a:rPr lang="cs-CZ" smtClean="0"/>
              <a:t>Autor: </a:t>
            </a:r>
            <a:r>
              <a:rPr lang="cs-CZ" smtClean="0"/>
              <a:t>CHLOUBA</a:t>
            </a:r>
            <a:r>
              <a:rPr lang="cs-CZ" dirty="0"/>
              <a:t>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ISBN </a:t>
            </a:r>
            <a:r>
              <a:rPr lang="cs-CZ" dirty="0" smtClean="0"/>
              <a:t>80-900-8508-3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452</Words>
  <Application>Microsoft Office PowerPoint</Application>
  <PresentationFormat>Předvádění na obrazovce (4:3)</PresentationFormat>
  <Paragraphs>79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1_Motiv systému Office</vt:lpstr>
      <vt:lpstr>Prezentace aplikace PowerPoint</vt:lpstr>
      <vt:lpstr> Přečti si slova písně a pak si ji zazpívej</vt:lpstr>
      <vt:lpstr>Najdi zdrobnělá slova a převeď je na neutrální</vt:lpstr>
      <vt:lpstr>Vytvoř slova příbuzná</vt:lpstr>
      <vt:lpstr>Odpověz na otázky: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36</cp:revision>
  <dcterms:created xsi:type="dcterms:W3CDTF">2014-10-14T17:05:30Z</dcterms:created>
  <dcterms:modified xsi:type="dcterms:W3CDTF">2014-12-31T06:01:02Z</dcterms:modified>
</cp:coreProperties>
</file>