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9" r:id="rId2"/>
    <p:sldId id="261" r:id="rId3"/>
    <p:sldId id="262" r:id="rId4"/>
    <p:sldId id="264" r:id="rId5"/>
    <p:sldId id="263" r:id="rId6"/>
    <p:sldId id="265" r:id="rId7"/>
    <p:sldId id="266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472B5-0BB6-4B10-8260-9E7EA8586131}" type="datetimeFigureOut">
              <a:rPr lang="cs-CZ" smtClean="0"/>
              <a:t>31.12.2014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B32287-196E-4EC6-AF04-FDD11B722D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397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61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5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32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86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6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466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85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079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4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15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23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03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637811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Ze semínka strom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3_35_U 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zelené přesličky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22.10.2014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si procvičují paměť, porozumění, slovní druhy,  pracují s textem.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988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Přečti si slova písně a pak si ji zazpívej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412776"/>
            <a:ext cx="4038600" cy="4669979"/>
          </a:xfrm>
        </p:spPr>
        <p:txBody>
          <a:bodyPr/>
          <a:lstStyle/>
          <a:p>
            <a:pPr marL="514350" indent="-514350">
              <a:buAutoNum type="arabicPeriod"/>
            </a:pPr>
            <a:endParaRPr lang="cs-CZ" sz="2600" dirty="0" smtClean="0"/>
          </a:p>
          <a:p>
            <a:pPr marL="514350" indent="-514350">
              <a:buAutoNum type="arabicPeriod"/>
            </a:pPr>
            <a:r>
              <a:rPr lang="cs-CZ" sz="2600" dirty="0" smtClean="0"/>
              <a:t>U zelené přesličky</a:t>
            </a:r>
          </a:p>
          <a:p>
            <a:pPr marL="0" indent="0">
              <a:buNone/>
            </a:pPr>
            <a:r>
              <a:rPr lang="cs-CZ" sz="2600" dirty="0" smtClean="0"/>
              <a:t>ladil cvrček housličky.</a:t>
            </a:r>
          </a:p>
          <a:p>
            <a:pPr marL="0" indent="0">
              <a:buNone/>
            </a:pPr>
            <a:r>
              <a:rPr lang="cs-CZ" sz="2600" dirty="0" smtClean="0"/>
              <a:t>/: </a:t>
            </a:r>
            <a:r>
              <a:rPr lang="cs-CZ" sz="2600" dirty="0" err="1" smtClean="0"/>
              <a:t>Fidli</a:t>
            </a:r>
            <a:r>
              <a:rPr lang="cs-CZ" sz="2600" dirty="0" smtClean="0"/>
              <a:t> </a:t>
            </a:r>
            <a:r>
              <a:rPr lang="cs-CZ" sz="2600" dirty="0" err="1" smtClean="0"/>
              <a:t>fidli</a:t>
            </a:r>
            <a:r>
              <a:rPr lang="cs-CZ" sz="2600" dirty="0" smtClean="0"/>
              <a:t> na ně hrál,</a:t>
            </a:r>
          </a:p>
          <a:p>
            <a:pPr marL="0" indent="0">
              <a:buNone/>
            </a:pPr>
            <a:r>
              <a:rPr lang="cs-CZ" sz="2600" dirty="0" smtClean="0"/>
              <a:t>Celý palouk poslouchal. :/</a:t>
            </a:r>
          </a:p>
          <a:p>
            <a:pPr marL="0" indent="0">
              <a:buNone/>
            </a:pPr>
            <a:r>
              <a:rPr lang="cs-CZ" sz="2600" dirty="0"/>
              <a:t>	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713387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 </a:t>
            </a:r>
          </a:p>
          <a:p>
            <a:pPr marL="0" indent="0">
              <a:buNone/>
            </a:pPr>
            <a:r>
              <a:rPr lang="cs-CZ" sz="2600" dirty="0" smtClean="0"/>
              <a:t>2. </a:t>
            </a:r>
            <a:r>
              <a:rPr lang="cs-CZ" sz="2600" dirty="0" err="1" smtClean="0"/>
              <a:t>Budem</a:t>
            </a:r>
            <a:r>
              <a:rPr lang="cs-CZ" sz="2600" dirty="0" smtClean="0"/>
              <a:t> zpívat ze všech sil,</a:t>
            </a:r>
          </a:p>
          <a:p>
            <a:pPr marL="0" indent="0">
              <a:buNone/>
            </a:pPr>
            <a:r>
              <a:rPr lang="cs-CZ" sz="2600" dirty="0" smtClean="0"/>
              <a:t>Co nás cvrček naučil.</a:t>
            </a:r>
          </a:p>
          <a:p>
            <a:pPr marL="0" indent="0">
              <a:buNone/>
            </a:pPr>
            <a:r>
              <a:rPr lang="cs-CZ" sz="2600" dirty="0" smtClean="0"/>
              <a:t>/: Aleluja, </a:t>
            </a:r>
            <a:r>
              <a:rPr lang="cs-CZ" sz="2600" dirty="0" err="1" smtClean="0"/>
              <a:t>hosanna</a:t>
            </a:r>
            <a:r>
              <a:rPr lang="cs-CZ" sz="2600" dirty="0" smtClean="0"/>
              <a:t>,</a:t>
            </a:r>
          </a:p>
          <a:p>
            <a:pPr marL="0" indent="0">
              <a:buNone/>
            </a:pPr>
            <a:r>
              <a:rPr lang="cs-CZ" sz="2600" dirty="0" smtClean="0"/>
              <a:t>Ježíš Kristus rád nás má. :/</a:t>
            </a:r>
            <a:endParaRPr lang="cs-CZ" sz="2600" dirty="0"/>
          </a:p>
        </p:txBody>
      </p:sp>
      <p:pic>
        <p:nvPicPr>
          <p:cNvPr id="1026" name="Picture 2" descr="C:\Users\Dana\AppData\Local\Microsoft\Windows\Temporary Internet Files\Content.IE5\Q9VPJA14\MC9004413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325689"/>
            <a:ext cx="11811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15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 chybná slova v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600" dirty="0" smtClean="0"/>
              <a:t>1.  U stříbrné přesličky</a:t>
            </a:r>
          </a:p>
          <a:p>
            <a:pPr marL="0" indent="0">
              <a:buNone/>
            </a:pPr>
            <a:r>
              <a:rPr lang="cs-CZ" sz="2600" dirty="0" smtClean="0"/>
              <a:t>ladil brouček housličky.</a:t>
            </a:r>
          </a:p>
          <a:p>
            <a:pPr marL="0" indent="0">
              <a:buNone/>
            </a:pPr>
            <a:r>
              <a:rPr lang="cs-CZ" sz="2600" dirty="0" smtClean="0"/>
              <a:t>/: </a:t>
            </a:r>
            <a:r>
              <a:rPr lang="cs-CZ" sz="2600" dirty="0" err="1" smtClean="0"/>
              <a:t>Trala</a:t>
            </a:r>
            <a:r>
              <a:rPr lang="cs-CZ" sz="2600" dirty="0" smtClean="0"/>
              <a:t>, la, la, na ně hrál,</a:t>
            </a:r>
          </a:p>
          <a:p>
            <a:pPr marL="0" indent="0">
              <a:buNone/>
            </a:pPr>
            <a:r>
              <a:rPr lang="cs-CZ" sz="2600" dirty="0" smtClean="0"/>
              <a:t>Celý palouk tancoval :/</a:t>
            </a:r>
          </a:p>
          <a:p>
            <a:pPr marL="0" indent="0">
              <a:buNone/>
            </a:pPr>
            <a:r>
              <a:rPr lang="cs-CZ" sz="2600" dirty="0" smtClean="0"/>
              <a:t>2. Chceme zpívat </a:t>
            </a:r>
            <a:r>
              <a:rPr lang="cs-CZ" sz="2600" dirty="0"/>
              <a:t>ze všech sil,</a:t>
            </a:r>
          </a:p>
          <a:p>
            <a:pPr marL="0" indent="0">
              <a:buNone/>
            </a:pPr>
            <a:r>
              <a:rPr lang="cs-CZ" sz="2600" dirty="0" smtClean="0"/>
              <a:t>jak </a:t>
            </a:r>
            <a:r>
              <a:rPr lang="cs-CZ" sz="2600" dirty="0"/>
              <a:t>nás cvrček </a:t>
            </a:r>
            <a:r>
              <a:rPr lang="cs-CZ" sz="2600" dirty="0" smtClean="0"/>
              <a:t>naučil.</a:t>
            </a:r>
            <a:endParaRPr lang="cs-CZ" sz="2600" dirty="0"/>
          </a:p>
          <a:p>
            <a:pPr marL="0" indent="0">
              <a:buNone/>
            </a:pPr>
            <a:r>
              <a:rPr lang="cs-CZ" sz="2600" dirty="0"/>
              <a:t>/: </a:t>
            </a:r>
            <a:r>
              <a:rPr lang="cs-CZ" sz="2600" dirty="0" smtClean="0"/>
              <a:t>Sláva, sláva, </a:t>
            </a:r>
            <a:r>
              <a:rPr lang="cs-CZ" sz="2600" dirty="0" err="1"/>
              <a:t>hosanna</a:t>
            </a:r>
            <a:r>
              <a:rPr lang="cs-CZ" sz="2600" dirty="0"/>
              <a:t>,</a:t>
            </a:r>
          </a:p>
          <a:p>
            <a:pPr marL="0" indent="0">
              <a:buNone/>
            </a:pPr>
            <a:r>
              <a:rPr lang="cs-CZ" sz="2600" dirty="0"/>
              <a:t>Ježíš Kristus rád </a:t>
            </a:r>
            <a:r>
              <a:rPr lang="cs-CZ" sz="2600" dirty="0" smtClean="0"/>
              <a:t>tě </a:t>
            </a:r>
            <a:r>
              <a:rPr lang="cs-CZ" sz="2600" dirty="0"/>
              <a:t>má. :/</a:t>
            </a:r>
          </a:p>
          <a:p>
            <a:pPr marL="0" indent="0">
              <a:buNone/>
            </a:pPr>
            <a:endParaRPr lang="cs-CZ" sz="2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56792"/>
            <a:ext cx="4038600" cy="4569371"/>
          </a:xfrm>
        </p:spPr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elené</a:t>
            </a:r>
          </a:p>
          <a:p>
            <a:r>
              <a:rPr lang="cs-CZ" dirty="0"/>
              <a:t>c</a:t>
            </a:r>
            <a:r>
              <a:rPr lang="cs-CZ" dirty="0" smtClean="0"/>
              <a:t>vrček</a:t>
            </a:r>
          </a:p>
          <a:p>
            <a:r>
              <a:rPr lang="cs-CZ" dirty="0" err="1"/>
              <a:t>f</a:t>
            </a:r>
            <a:r>
              <a:rPr lang="cs-CZ" dirty="0" err="1" smtClean="0"/>
              <a:t>idli</a:t>
            </a:r>
            <a:r>
              <a:rPr lang="cs-CZ" dirty="0" smtClean="0"/>
              <a:t> </a:t>
            </a:r>
            <a:r>
              <a:rPr lang="cs-CZ" dirty="0" err="1" smtClean="0"/>
              <a:t>fidli</a:t>
            </a:r>
            <a:endParaRPr lang="cs-CZ" dirty="0" smtClean="0"/>
          </a:p>
          <a:p>
            <a:r>
              <a:rPr lang="cs-CZ" dirty="0" smtClean="0"/>
              <a:t>poslouchal</a:t>
            </a:r>
          </a:p>
          <a:p>
            <a:r>
              <a:rPr lang="cs-CZ" dirty="0" err="1" smtClean="0"/>
              <a:t>Budem</a:t>
            </a:r>
            <a:endParaRPr lang="cs-CZ" dirty="0" smtClean="0"/>
          </a:p>
          <a:p>
            <a:r>
              <a:rPr lang="cs-CZ" dirty="0"/>
              <a:t>c</a:t>
            </a:r>
            <a:r>
              <a:rPr lang="cs-CZ" dirty="0" smtClean="0"/>
              <a:t>o</a:t>
            </a:r>
          </a:p>
          <a:p>
            <a:r>
              <a:rPr lang="cs-CZ" dirty="0" err="1"/>
              <a:t>h</a:t>
            </a:r>
            <a:r>
              <a:rPr lang="cs-CZ" dirty="0" err="1" smtClean="0"/>
              <a:t>aleluja</a:t>
            </a:r>
            <a:endParaRPr lang="cs-CZ" dirty="0" smtClean="0"/>
          </a:p>
          <a:p>
            <a:r>
              <a:rPr lang="cs-CZ" dirty="0" smtClean="0"/>
              <a:t>nás</a:t>
            </a:r>
            <a:endParaRPr lang="cs-CZ" dirty="0"/>
          </a:p>
        </p:txBody>
      </p:sp>
      <p:pic>
        <p:nvPicPr>
          <p:cNvPr id="2050" name="Picture 2" descr="C:\Users\Dana\AppData\Local\Microsoft\Windows\Temporary Internet Files\Content.IE5\NB2IHT69\MC9002030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556792"/>
            <a:ext cx="135113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02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v textu slova podřazená k těmto slovům nadřazeným: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 barvy</a:t>
            </a:r>
          </a:p>
          <a:p>
            <a:r>
              <a:rPr lang="cs-CZ" dirty="0" smtClean="0"/>
              <a:t> hudební nástroje</a:t>
            </a:r>
          </a:p>
          <a:p>
            <a:r>
              <a:rPr lang="cs-CZ" dirty="0" smtClean="0"/>
              <a:t> hmyz</a:t>
            </a:r>
          </a:p>
          <a:p>
            <a:r>
              <a:rPr lang="cs-CZ" dirty="0" smtClean="0"/>
              <a:t> rostliny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elená</a:t>
            </a:r>
          </a:p>
          <a:p>
            <a:r>
              <a:rPr lang="cs-CZ" dirty="0"/>
              <a:t>h</a:t>
            </a:r>
            <a:r>
              <a:rPr lang="cs-CZ" dirty="0" smtClean="0"/>
              <a:t>ousličky</a:t>
            </a:r>
          </a:p>
          <a:p>
            <a:r>
              <a:rPr lang="cs-CZ" dirty="0"/>
              <a:t>c</a:t>
            </a:r>
            <a:r>
              <a:rPr lang="cs-CZ" dirty="0" smtClean="0"/>
              <a:t>vrček</a:t>
            </a:r>
          </a:p>
          <a:p>
            <a:r>
              <a:rPr lang="cs-CZ" dirty="0" smtClean="0"/>
              <a:t>přeslička</a:t>
            </a:r>
            <a:endParaRPr lang="cs-CZ" dirty="0"/>
          </a:p>
        </p:txBody>
      </p:sp>
      <p:pic>
        <p:nvPicPr>
          <p:cNvPr id="3074" name="Picture 2" descr="C:\Users\Dana\AppData\Local\Microsoft\Windows\Temporary Internet Files\Content.IE5\NHMO8SPK\MC9001511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164" y="4005064"/>
            <a:ext cx="1296144" cy="2452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302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podstatná jména a barevně je označ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/>
              <a:t>U zelené přesličky</a:t>
            </a:r>
          </a:p>
          <a:p>
            <a:pPr marL="0" indent="0">
              <a:buNone/>
            </a:pPr>
            <a:r>
              <a:rPr lang="cs-CZ" dirty="0"/>
              <a:t>ladil cvrček housličky.</a:t>
            </a:r>
          </a:p>
          <a:p>
            <a:pPr marL="0" indent="0">
              <a:buNone/>
            </a:pPr>
            <a:r>
              <a:rPr lang="cs-CZ" dirty="0"/>
              <a:t>/: </a:t>
            </a:r>
            <a:r>
              <a:rPr lang="cs-CZ" dirty="0" err="1"/>
              <a:t>Fidli</a:t>
            </a:r>
            <a:r>
              <a:rPr lang="cs-CZ" dirty="0"/>
              <a:t> </a:t>
            </a:r>
            <a:r>
              <a:rPr lang="cs-CZ" dirty="0" err="1"/>
              <a:t>fidli</a:t>
            </a:r>
            <a:r>
              <a:rPr lang="cs-CZ" dirty="0"/>
              <a:t> na ně hrál,</a:t>
            </a:r>
          </a:p>
          <a:p>
            <a:pPr marL="0" indent="0">
              <a:buNone/>
            </a:pPr>
            <a:r>
              <a:rPr lang="cs-CZ" dirty="0"/>
              <a:t>Celý palouk poslouchal. </a:t>
            </a:r>
            <a:r>
              <a:rPr lang="cs-CZ" dirty="0" smtClean="0"/>
              <a:t>:/</a:t>
            </a:r>
          </a:p>
          <a:p>
            <a:pPr marL="0" indent="0">
              <a:buNone/>
            </a:pPr>
            <a:r>
              <a:rPr lang="cs-CZ" dirty="0" smtClean="0"/>
              <a:t>2. </a:t>
            </a:r>
            <a:r>
              <a:rPr lang="cs-CZ" dirty="0" err="1" smtClean="0"/>
              <a:t>Budem</a:t>
            </a:r>
            <a:r>
              <a:rPr lang="cs-CZ" dirty="0" smtClean="0"/>
              <a:t> </a:t>
            </a:r>
            <a:r>
              <a:rPr lang="cs-CZ" dirty="0"/>
              <a:t>zpívat ze všech sil,</a:t>
            </a:r>
          </a:p>
          <a:p>
            <a:pPr marL="0" indent="0">
              <a:buNone/>
            </a:pPr>
            <a:r>
              <a:rPr lang="cs-CZ" dirty="0"/>
              <a:t>Co nás cvrček naučil.</a:t>
            </a:r>
          </a:p>
          <a:p>
            <a:pPr marL="0" indent="0">
              <a:buNone/>
            </a:pPr>
            <a:r>
              <a:rPr lang="cs-CZ" dirty="0"/>
              <a:t>/: Aleluja, </a:t>
            </a:r>
            <a:r>
              <a:rPr lang="cs-CZ" dirty="0" err="1"/>
              <a:t>hosanna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/>
              <a:t>Ježíš Kristus rád nás má. :/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556792"/>
            <a:ext cx="4038600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/>
              <a:t>U zelené </a:t>
            </a:r>
            <a:r>
              <a:rPr lang="cs-CZ" dirty="0">
                <a:solidFill>
                  <a:srgbClr val="FF0000"/>
                </a:solidFill>
              </a:rPr>
              <a:t>přesličky</a:t>
            </a:r>
          </a:p>
          <a:p>
            <a:pPr marL="0" indent="0">
              <a:buNone/>
            </a:pPr>
            <a:r>
              <a:rPr lang="cs-CZ" dirty="0"/>
              <a:t>ladil </a:t>
            </a:r>
            <a:r>
              <a:rPr lang="cs-CZ" dirty="0">
                <a:solidFill>
                  <a:srgbClr val="FF0000"/>
                </a:solidFill>
              </a:rPr>
              <a:t>cvrček housličky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/: </a:t>
            </a:r>
            <a:r>
              <a:rPr lang="cs-CZ" dirty="0" err="1"/>
              <a:t>Fidli</a:t>
            </a:r>
            <a:r>
              <a:rPr lang="cs-CZ" dirty="0"/>
              <a:t> </a:t>
            </a:r>
            <a:r>
              <a:rPr lang="cs-CZ" dirty="0" err="1"/>
              <a:t>fidli</a:t>
            </a:r>
            <a:r>
              <a:rPr lang="cs-CZ" dirty="0"/>
              <a:t> na ně hrál,</a:t>
            </a:r>
          </a:p>
          <a:p>
            <a:pPr marL="0" indent="0">
              <a:buNone/>
            </a:pPr>
            <a:r>
              <a:rPr lang="cs-CZ" dirty="0"/>
              <a:t>Celý </a:t>
            </a:r>
            <a:r>
              <a:rPr lang="cs-CZ" dirty="0">
                <a:solidFill>
                  <a:srgbClr val="FF0000"/>
                </a:solidFill>
              </a:rPr>
              <a:t>palouk</a:t>
            </a:r>
            <a:r>
              <a:rPr lang="cs-CZ" dirty="0"/>
              <a:t> poslouchal. :/</a:t>
            </a:r>
          </a:p>
          <a:p>
            <a:pPr marL="0" indent="0">
              <a:buNone/>
            </a:pPr>
            <a:r>
              <a:rPr lang="cs-CZ" dirty="0"/>
              <a:t>2. </a:t>
            </a:r>
            <a:r>
              <a:rPr lang="cs-CZ" dirty="0" err="1"/>
              <a:t>Budem</a:t>
            </a:r>
            <a:r>
              <a:rPr lang="cs-CZ" dirty="0"/>
              <a:t> zpívat ze všech </a:t>
            </a:r>
            <a:r>
              <a:rPr lang="cs-CZ" dirty="0">
                <a:solidFill>
                  <a:srgbClr val="FF0000"/>
                </a:solidFill>
              </a:rPr>
              <a:t>sil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/>
              <a:t>Co nás </a:t>
            </a:r>
            <a:r>
              <a:rPr lang="cs-CZ" dirty="0">
                <a:solidFill>
                  <a:srgbClr val="FF0000"/>
                </a:solidFill>
              </a:rPr>
              <a:t>cvrček</a:t>
            </a:r>
            <a:r>
              <a:rPr lang="cs-CZ" dirty="0"/>
              <a:t> naučil.</a:t>
            </a:r>
          </a:p>
          <a:p>
            <a:pPr marL="0" indent="0">
              <a:buNone/>
            </a:pPr>
            <a:r>
              <a:rPr lang="cs-CZ" dirty="0"/>
              <a:t>/: Aleluja, </a:t>
            </a:r>
            <a:r>
              <a:rPr lang="cs-CZ" dirty="0" err="1"/>
              <a:t>hosanna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Ježíš Kristus </a:t>
            </a:r>
            <a:r>
              <a:rPr lang="cs-CZ" dirty="0"/>
              <a:t>rád nás má. :/</a:t>
            </a:r>
          </a:p>
        </p:txBody>
      </p:sp>
    </p:spTree>
    <p:extLst>
      <p:ext uri="{BB962C8B-B14F-4D97-AF65-F5344CB8AC3E}">
        <p14:creationId xmlns:p14="http://schemas.microsoft.com/office/powerpoint/2010/main" val="101084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slovesa a barevně je označ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 U </a:t>
            </a:r>
            <a:r>
              <a:rPr lang="cs-CZ" dirty="0"/>
              <a:t>zelené přesličky</a:t>
            </a:r>
          </a:p>
          <a:p>
            <a:pPr marL="0" indent="0">
              <a:buNone/>
            </a:pPr>
            <a:r>
              <a:rPr lang="cs-CZ" dirty="0"/>
              <a:t>ladil cvrček housličky.</a:t>
            </a:r>
          </a:p>
          <a:p>
            <a:pPr marL="0" indent="0">
              <a:buNone/>
            </a:pPr>
            <a:r>
              <a:rPr lang="cs-CZ" dirty="0"/>
              <a:t>/: </a:t>
            </a:r>
            <a:r>
              <a:rPr lang="cs-CZ" dirty="0" err="1"/>
              <a:t>Fidli</a:t>
            </a:r>
            <a:r>
              <a:rPr lang="cs-CZ" dirty="0"/>
              <a:t> </a:t>
            </a:r>
            <a:r>
              <a:rPr lang="cs-CZ" dirty="0" err="1"/>
              <a:t>fidli</a:t>
            </a:r>
            <a:r>
              <a:rPr lang="cs-CZ" dirty="0"/>
              <a:t> na ně hrál,</a:t>
            </a:r>
          </a:p>
          <a:p>
            <a:pPr marL="0" indent="0">
              <a:buNone/>
            </a:pPr>
            <a:r>
              <a:rPr lang="cs-CZ" dirty="0"/>
              <a:t>Celý palouk poslouchal. :/</a:t>
            </a:r>
          </a:p>
          <a:p>
            <a:pPr marL="0" indent="0">
              <a:buNone/>
            </a:pPr>
            <a:r>
              <a:rPr lang="cs-CZ" dirty="0"/>
              <a:t>2. </a:t>
            </a:r>
            <a:r>
              <a:rPr lang="cs-CZ" dirty="0" err="1"/>
              <a:t>Budem</a:t>
            </a:r>
            <a:r>
              <a:rPr lang="cs-CZ" dirty="0"/>
              <a:t> zpívat ze všech sil,</a:t>
            </a:r>
          </a:p>
          <a:p>
            <a:pPr marL="0" indent="0">
              <a:buNone/>
            </a:pPr>
            <a:r>
              <a:rPr lang="cs-CZ" dirty="0"/>
              <a:t>Co nás cvrček naučil.</a:t>
            </a:r>
          </a:p>
          <a:p>
            <a:pPr marL="0" indent="0">
              <a:buNone/>
            </a:pPr>
            <a:r>
              <a:rPr lang="cs-CZ" dirty="0"/>
              <a:t>/: Aleluja, </a:t>
            </a:r>
            <a:r>
              <a:rPr lang="cs-CZ" dirty="0" err="1"/>
              <a:t>hosanna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/>
              <a:t>Ježíš Kristus rád nás má. :/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628800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1. U </a:t>
            </a:r>
            <a:r>
              <a:rPr lang="cs-CZ" dirty="0"/>
              <a:t>zelené </a:t>
            </a:r>
            <a:r>
              <a:rPr lang="cs-CZ" dirty="0">
                <a:solidFill>
                  <a:srgbClr val="FF0000"/>
                </a:solidFill>
              </a:rPr>
              <a:t>přesličky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ladil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cvrček housličky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/: </a:t>
            </a:r>
            <a:r>
              <a:rPr lang="cs-CZ" dirty="0" err="1"/>
              <a:t>Fidli</a:t>
            </a:r>
            <a:r>
              <a:rPr lang="cs-CZ" dirty="0"/>
              <a:t> </a:t>
            </a:r>
            <a:r>
              <a:rPr lang="cs-CZ" dirty="0" err="1"/>
              <a:t>fidli</a:t>
            </a:r>
            <a:r>
              <a:rPr lang="cs-CZ" dirty="0"/>
              <a:t> na ně </a:t>
            </a:r>
            <a:r>
              <a:rPr lang="cs-CZ" dirty="0">
                <a:solidFill>
                  <a:srgbClr val="0070C0"/>
                </a:solidFill>
              </a:rPr>
              <a:t>hrál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/>
              <a:t>Celý </a:t>
            </a:r>
            <a:r>
              <a:rPr lang="cs-CZ" dirty="0">
                <a:solidFill>
                  <a:srgbClr val="FF0000"/>
                </a:solidFill>
              </a:rPr>
              <a:t>palouk</a:t>
            </a:r>
            <a:r>
              <a:rPr lang="cs-CZ" dirty="0"/>
              <a:t> </a:t>
            </a:r>
            <a:r>
              <a:rPr lang="cs-CZ" dirty="0">
                <a:solidFill>
                  <a:srgbClr val="0070C0"/>
                </a:solidFill>
              </a:rPr>
              <a:t>poslouchal</a:t>
            </a:r>
            <a:r>
              <a:rPr lang="cs-CZ" dirty="0"/>
              <a:t>. :/</a:t>
            </a:r>
          </a:p>
          <a:p>
            <a:pPr marL="0" indent="0">
              <a:buNone/>
            </a:pPr>
            <a:r>
              <a:rPr lang="cs-CZ" dirty="0"/>
              <a:t>2. </a:t>
            </a:r>
            <a:r>
              <a:rPr lang="cs-CZ" dirty="0" err="1">
                <a:solidFill>
                  <a:srgbClr val="0070C0"/>
                </a:solidFill>
              </a:rPr>
              <a:t>Budem</a:t>
            </a:r>
            <a:r>
              <a:rPr lang="cs-CZ" dirty="0">
                <a:solidFill>
                  <a:srgbClr val="0070C0"/>
                </a:solidFill>
              </a:rPr>
              <a:t> zpívat </a:t>
            </a:r>
            <a:r>
              <a:rPr lang="cs-CZ" dirty="0"/>
              <a:t>ze všech </a:t>
            </a:r>
            <a:r>
              <a:rPr lang="cs-CZ" dirty="0">
                <a:solidFill>
                  <a:srgbClr val="FF0000"/>
                </a:solidFill>
              </a:rPr>
              <a:t>sil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/>
              <a:t>Co nás </a:t>
            </a:r>
            <a:r>
              <a:rPr lang="cs-CZ" dirty="0">
                <a:solidFill>
                  <a:srgbClr val="FF0000"/>
                </a:solidFill>
              </a:rPr>
              <a:t>cvrček</a:t>
            </a:r>
            <a:r>
              <a:rPr lang="cs-CZ" dirty="0"/>
              <a:t> </a:t>
            </a:r>
            <a:r>
              <a:rPr lang="cs-CZ" dirty="0">
                <a:solidFill>
                  <a:srgbClr val="0070C0"/>
                </a:solidFill>
              </a:rPr>
              <a:t>naučil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/: Aleluja, </a:t>
            </a:r>
            <a:r>
              <a:rPr lang="cs-CZ" dirty="0" err="1"/>
              <a:t>hosanna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Ježíš Kristus </a:t>
            </a:r>
            <a:r>
              <a:rPr lang="cs-CZ" dirty="0">
                <a:solidFill>
                  <a:srgbClr val="0070C0"/>
                </a:solidFill>
              </a:rPr>
              <a:t>rád</a:t>
            </a:r>
            <a:r>
              <a:rPr lang="cs-CZ" dirty="0"/>
              <a:t> nás </a:t>
            </a:r>
            <a:r>
              <a:rPr lang="cs-CZ" dirty="0">
                <a:solidFill>
                  <a:srgbClr val="0070C0"/>
                </a:solidFill>
              </a:rPr>
              <a:t>má</a:t>
            </a:r>
            <a:r>
              <a:rPr lang="cs-CZ" dirty="0"/>
              <a:t>. :/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5298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zbývající slovní druhy: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zelené, celý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ně, nás, všech, co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u</a:t>
            </a:r>
            <a:r>
              <a:rPr lang="cs-CZ" dirty="0"/>
              <a:t>, na, ze</a:t>
            </a:r>
          </a:p>
          <a:p>
            <a:pPr marL="0" indent="0">
              <a:buNone/>
            </a:pPr>
            <a:r>
              <a:rPr lang="cs-CZ" dirty="0" err="1"/>
              <a:t>fidli</a:t>
            </a:r>
            <a:r>
              <a:rPr lang="cs-CZ" dirty="0"/>
              <a:t> </a:t>
            </a:r>
            <a:r>
              <a:rPr lang="cs-CZ" dirty="0" err="1"/>
              <a:t>fidli</a:t>
            </a:r>
            <a:r>
              <a:rPr lang="cs-CZ" dirty="0"/>
              <a:t>, aleluja, </a:t>
            </a:r>
            <a:r>
              <a:rPr lang="cs-CZ" dirty="0" err="1"/>
              <a:t>hosanna</a:t>
            </a: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řídavná jména</a:t>
            </a:r>
          </a:p>
          <a:p>
            <a:r>
              <a:rPr lang="cs-CZ" dirty="0"/>
              <a:t>z</a:t>
            </a:r>
            <a:r>
              <a:rPr lang="cs-CZ" dirty="0" smtClean="0"/>
              <a:t>ájmena</a:t>
            </a:r>
          </a:p>
          <a:p>
            <a:endParaRPr lang="cs-CZ" dirty="0"/>
          </a:p>
          <a:p>
            <a:r>
              <a:rPr lang="cs-CZ" dirty="0"/>
              <a:t>p</a:t>
            </a:r>
            <a:r>
              <a:rPr lang="cs-CZ" dirty="0" smtClean="0"/>
              <a:t>ředložky</a:t>
            </a:r>
          </a:p>
          <a:p>
            <a:r>
              <a:rPr lang="cs-CZ" dirty="0" smtClean="0"/>
              <a:t>citoslovce</a:t>
            </a:r>
          </a:p>
          <a:p>
            <a:endParaRPr lang="cs-CZ" dirty="0"/>
          </a:p>
        </p:txBody>
      </p:sp>
      <p:pic>
        <p:nvPicPr>
          <p:cNvPr id="4098" name="Picture 2" descr="C:\Users\Dana\AppData\Local\Microsoft\Windows\Temporary Internet Files\Content.IE5\Q9VPJA14\MC9003433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37112"/>
            <a:ext cx="1805940" cy="178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06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Microsoft klipart</a:t>
            </a:r>
          </a:p>
          <a:p>
            <a:r>
              <a:rPr lang="cs-CZ" dirty="0" smtClean="0"/>
              <a:t>Autor</a:t>
            </a:r>
            <a:r>
              <a:rPr lang="cs-CZ" dirty="0" smtClean="0"/>
              <a:t>: </a:t>
            </a:r>
            <a:r>
              <a:rPr lang="cs-CZ" dirty="0"/>
              <a:t>NOVOZÁMSKÁ, Michaela. </a:t>
            </a:r>
            <a:r>
              <a:rPr lang="cs-CZ" i="1" dirty="0"/>
              <a:t>Určitě poletí 1+2: 37 písniček pro děti</a:t>
            </a:r>
            <a:r>
              <a:rPr lang="cs-CZ" dirty="0"/>
              <a:t>. Praha: Rosa, 1998. </a:t>
            </a:r>
            <a:r>
              <a:rPr lang="cs-CZ"/>
              <a:t>ISBN 80-900850-6-7.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09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475</Words>
  <Application>Microsoft Office PowerPoint</Application>
  <PresentationFormat>Předvádění na obrazovce (4:3)</PresentationFormat>
  <Paragraphs>112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1_Motiv systému Office</vt:lpstr>
      <vt:lpstr>Prezentace aplikace PowerPoint</vt:lpstr>
      <vt:lpstr> Přečti si slova písně a pak si ji zazpívej</vt:lpstr>
      <vt:lpstr>Oprav chybná slova v textu</vt:lpstr>
      <vt:lpstr>Najdi v textu slova podřazená k těmto slovům nadřazeným:</vt:lpstr>
      <vt:lpstr>Najdi podstatná jména a barevně je označ</vt:lpstr>
      <vt:lpstr>Najdi slovesa a barevně je označ</vt:lpstr>
      <vt:lpstr>Urči zbývající slovní druhy: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Dana</cp:lastModifiedBy>
  <cp:revision>23</cp:revision>
  <dcterms:created xsi:type="dcterms:W3CDTF">2014-10-14T17:05:30Z</dcterms:created>
  <dcterms:modified xsi:type="dcterms:W3CDTF">2014-12-31T06:07:10Z</dcterms:modified>
</cp:coreProperties>
</file>