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9" r:id="rId2"/>
    <p:sldId id="261" r:id="rId3"/>
    <p:sldId id="262" r:id="rId4"/>
    <p:sldId id="264" r:id="rId5"/>
    <p:sldId id="263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pPr/>
              <a:t>31.12.2014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9525346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Ze semínka strom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3_36_Ze semínka strom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22.10.2014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paměť, porozumění, abecedu, slovní druhy, pracují s textem.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4038600" cy="4669979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1. Semínko víry ve mně klíčí,</a:t>
            </a:r>
          </a:p>
          <a:p>
            <a:pPr marL="0" indent="0">
              <a:buNone/>
            </a:pPr>
            <a:r>
              <a:rPr lang="cs-CZ" sz="2600" dirty="0" smtClean="0"/>
              <a:t>ať si déšť padá, vítr fičí, </a:t>
            </a:r>
          </a:p>
          <a:p>
            <a:pPr marL="0" indent="0">
              <a:buNone/>
            </a:pPr>
            <a:r>
              <a:rPr lang="cs-CZ" sz="2600" dirty="0" smtClean="0"/>
              <a:t>těším se, až z něj bude strom. </a:t>
            </a:r>
          </a:p>
          <a:p>
            <a:pPr marL="0" indent="0">
              <a:buNone/>
            </a:pPr>
            <a:r>
              <a:rPr lang="cs-CZ" sz="2600" dirty="0" smtClean="0"/>
              <a:t>Šťavnaté plody tváře líčí,</a:t>
            </a:r>
          </a:p>
          <a:p>
            <a:pPr marL="0" indent="0">
              <a:buNone/>
            </a:pPr>
            <a:r>
              <a:rPr lang="cs-CZ" sz="2600" dirty="0" smtClean="0"/>
              <a:t>v bohatých větvích ptáci křičí,</a:t>
            </a:r>
          </a:p>
          <a:p>
            <a:pPr marL="0" indent="0">
              <a:buNone/>
            </a:pPr>
            <a:r>
              <a:rPr lang="cs-CZ" sz="2600" dirty="0" smtClean="0"/>
              <a:t>neotřese jím ani hrom, ani hrom. </a:t>
            </a:r>
          </a:p>
          <a:p>
            <a:pPr marL="514350" indent="-514350">
              <a:buAutoNum type="arabicPeriod" startAt="2"/>
            </a:pP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713387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2. Korunu, hlavu k nebi zvedá,</a:t>
            </a:r>
          </a:p>
          <a:p>
            <a:pPr marL="0" indent="0">
              <a:buNone/>
            </a:pPr>
            <a:r>
              <a:rPr lang="cs-CZ" sz="2600" dirty="0" smtClean="0"/>
              <a:t>Pod zemí živou vodu hledá,</a:t>
            </a:r>
          </a:p>
          <a:p>
            <a:pPr marL="0" indent="0">
              <a:buNone/>
            </a:pPr>
            <a:r>
              <a:rPr lang="cs-CZ" sz="2600" dirty="0" smtClean="0"/>
              <a:t>Napojit lístků hodně má.</a:t>
            </a:r>
          </a:p>
          <a:p>
            <a:pPr marL="0" indent="0">
              <a:buNone/>
            </a:pPr>
            <a:r>
              <a:rPr lang="cs-CZ" sz="2600" dirty="0"/>
              <a:t> </a:t>
            </a:r>
            <a:r>
              <a:rPr lang="cs-CZ" sz="2600" dirty="0" smtClean="0"/>
              <a:t>Když chybí vláha, strom se nedá,</a:t>
            </a:r>
          </a:p>
          <a:p>
            <a:pPr marL="0" indent="0">
              <a:buNone/>
            </a:pPr>
            <a:r>
              <a:rPr lang="cs-CZ" sz="2600" dirty="0" smtClean="0"/>
              <a:t>Není jak tamten neposeda.</a:t>
            </a:r>
          </a:p>
          <a:p>
            <a:pPr marL="0" indent="0">
              <a:buNone/>
            </a:pPr>
            <a:r>
              <a:rPr lang="cs-CZ" sz="2600" dirty="0" smtClean="0"/>
              <a:t>Věří, že Bůh se postará, postará.</a:t>
            </a:r>
            <a:endParaRPr lang="cs-CZ" sz="2600" dirty="0"/>
          </a:p>
        </p:txBody>
      </p:sp>
      <p:pic>
        <p:nvPicPr>
          <p:cNvPr id="1026" name="Picture 2" descr="C:\Users\Dana\AppData\Local\Microsoft\Windows\Temporary Internet Files\Content.IE5\W9X11EZY\MC9003354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699" y="5303840"/>
            <a:ext cx="1305883" cy="92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vynechaná slova v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600" dirty="0" smtClean="0"/>
              <a:t>1. </a:t>
            </a:r>
            <a:r>
              <a:rPr lang="cs-CZ" sz="2600" dirty="0"/>
              <a:t>Semínko </a:t>
            </a:r>
            <a:r>
              <a:rPr lang="cs-CZ" sz="2600" dirty="0" smtClean="0"/>
              <a:t>_ </a:t>
            </a:r>
            <a:r>
              <a:rPr lang="cs-CZ" sz="2600" dirty="0"/>
              <a:t>ve mně </a:t>
            </a:r>
            <a:r>
              <a:rPr lang="cs-CZ" sz="2600" dirty="0" smtClean="0"/>
              <a:t>klíčí,</a:t>
            </a:r>
            <a:endParaRPr lang="cs-CZ" sz="2600" dirty="0"/>
          </a:p>
          <a:p>
            <a:pPr marL="0" indent="0">
              <a:buNone/>
            </a:pPr>
            <a:r>
              <a:rPr lang="cs-CZ" sz="2600" dirty="0"/>
              <a:t>ať si </a:t>
            </a:r>
            <a:r>
              <a:rPr lang="cs-CZ" sz="2600" dirty="0" smtClean="0"/>
              <a:t>déšť _, </a:t>
            </a:r>
            <a:r>
              <a:rPr lang="cs-CZ" sz="2600" dirty="0"/>
              <a:t>vítr </a:t>
            </a:r>
            <a:r>
              <a:rPr lang="cs-CZ" sz="2600" dirty="0" smtClean="0"/>
              <a:t>fičí, </a:t>
            </a:r>
            <a:endParaRPr lang="cs-CZ" sz="2600" dirty="0"/>
          </a:p>
          <a:p>
            <a:pPr marL="0" indent="0">
              <a:buNone/>
            </a:pPr>
            <a:r>
              <a:rPr lang="cs-CZ" sz="2600" dirty="0"/>
              <a:t>těším se, až z něj bude </a:t>
            </a:r>
            <a:r>
              <a:rPr lang="cs-CZ" sz="2600" dirty="0" smtClean="0"/>
              <a:t>_. </a:t>
            </a:r>
            <a:endParaRPr lang="cs-CZ" sz="2600" dirty="0"/>
          </a:p>
          <a:p>
            <a:pPr marL="0" indent="0">
              <a:buNone/>
            </a:pPr>
            <a:r>
              <a:rPr lang="cs-CZ" sz="2600" dirty="0"/>
              <a:t>Šťavnaté </a:t>
            </a:r>
            <a:r>
              <a:rPr lang="cs-CZ" sz="2600" dirty="0" smtClean="0"/>
              <a:t>_ </a:t>
            </a:r>
            <a:r>
              <a:rPr lang="cs-CZ" sz="2600" dirty="0"/>
              <a:t>tváře líčí,</a:t>
            </a:r>
          </a:p>
          <a:p>
            <a:pPr marL="0" indent="0">
              <a:buNone/>
            </a:pPr>
            <a:r>
              <a:rPr lang="cs-CZ" sz="2600" dirty="0"/>
              <a:t>v bohatých větvích </a:t>
            </a:r>
            <a:r>
              <a:rPr lang="cs-CZ" sz="2600" dirty="0" smtClean="0"/>
              <a:t>_ </a:t>
            </a:r>
            <a:r>
              <a:rPr lang="cs-CZ" sz="2600" dirty="0"/>
              <a:t>křičí,</a:t>
            </a:r>
          </a:p>
          <a:p>
            <a:pPr marL="0" indent="0">
              <a:buNone/>
            </a:pPr>
            <a:r>
              <a:rPr lang="cs-CZ" sz="2600" dirty="0" smtClean="0"/>
              <a:t>_ </a:t>
            </a:r>
            <a:r>
              <a:rPr lang="cs-CZ" sz="2600" dirty="0"/>
              <a:t>jím ani hrom, ani hrom.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038600" cy="4569371"/>
          </a:xfrm>
        </p:spPr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eotřese</a:t>
            </a:r>
          </a:p>
          <a:p>
            <a:r>
              <a:rPr lang="cs-CZ" dirty="0"/>
              <a:t>p</a:t>
            </a:r>
            <a:r>
              <a:rPr lang="cs-CZ" dirty="0" smtClean="0"/>
              <a:t>adá</a:t>
            </a:r>
          </a:p>
          <a:p>
            <a:r>
              <a:rPr lang="cs-CZ" dirty="0"/>
              <a:t>s</a:t>
            </a:r>
            <a:r>
              <a:rPr lang="cs-CZ" dirty="0" smtClean="0"/>
              <a:t>trom</a:t>
            </a:r>
          </a:p>
          <a:p>
            <a:r>
              <a:rPr lang="cs-CZ" dirty="0"/>
              <a:t>v</a:t>
            </a:r>
            <a:r>
              <a:rPr lang="cs-CZ" dirty="0" smtClean="0"/>
              <a:t>íry</a:t>
            </a:r>
          </a:p>
          <a:p>
            <a:r>
              <a:rPr lang="cs-CZ" dirty="0"/>
              <a:t>p</a:t>
            </a:r>
            <a:r>
              <a:rPr lang="cs-CZ" dirty="0" smtClean="0"/>
              <a:t>lody</a:t>
            </a:r>
          </a:p>
          <a:p>
            <a:r>
              <a:rPr lang="cs-CZ" dirty="0" smtClean="0"/>
              <a:t>ptáci</a:t>
            </a:r>
            <a:endParaRPr lang="cs-CZ" dirty="0"/>
          </a:p>
        </p:txBody>
      </p:sp>
      <p:pic>
        <p:nvPicPr>
          <p:cNvPr id="2050" name="Picture 2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04864"/>
            <a:ext cx="223224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5602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Seřaď abecedně tato slova: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padá</a:t>
            </a:r>
            <a:endParaRPr lang="cs-CZ" dirty="0"/>
          </a:p>
          <a:p>
            <a:r>
              <a:rPr lang="cs-CZ" dirty="0" smtClean="0"/>
              <a:t>neotřese</a:t>
            </a:r>
            <a:endParaRPr lang="cs-CZ" dirty="0"/>
          </a:p>
          <a:p>
            <a:r>
              <a:rPr lang="cs-CZ" dirty="0"/>
              <a:t>strom</a:t>
            </a:r>
          </a:p>
          <a:p>
            <a:r>
              <a:rPr lang="cs-CZ" dirty="0"/>
              <a:t>víry</a:t>
            </a:r>
          </a:p>
          <a:p>
            <a:r>
              <a:rPr lang="cs-CZ" dirty="0"/>
              <a:t>plody</a:t>
            </a:r>
          </a:p>
          <a:p>
            <a:r>
              <a:rPr lang="cs-CZ" dirty="0"/>
              <a:t>ptáci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eotřese</a:t>
            </a:r>
          </a:p>
          <a:p>
            <a:r>
              <a:rPr lang="cs-CZ" dirty="0"/>
              <a:t>p</a:t>
            </a:r>
            <a:r>
              <a:rPr lang="cs-CZ" dirty="0" smtClean="0"/>
              <a:t>adá</a:t>
            </a:r>
          </a:p>
          <a:p>
            <a:r>
              <a:rPr lang="cs-CZ" dirty="0"/>
              <a:t>p</a:t>
            </a:r>
            <a:r>
              <a:rPr lang="cs-CZ" dirty="0" smtClean="0"/>
              <a:t>lody</a:t>
            </a:r>
          </a:p>
          <a:p>
            <a:r>
              <a:rPr lang="cs-CZ" dirty="0"/>
              <a:t>p</a:t>
            </a:r>
            <a:r>
              <a:rPr lang="cs-CZ" dirty="0" smtClean="0"/>
              <a:t>táci</a:t>
            </a:r>
          </a:p>
          <a:p>
            <a:r>
              <a:rPr lang="cs-CZ" dirty="0"/>
              <a:t>s</a:t>
            </a:r>
            <a:r>
              <a:rPr lang="cs-CZ" dirty="0" smtClean="0"/>
              <a:t>trom</a:t>
            </a:r>
          </a:p>
          <a:p>
            <a:r>
              <a:rPr lang="cs-CZ" dirty="0" smtClean="0"/>
              <a:t>víry</a:t>
            </a:r>
            <a:endParaRPr lang="cs-CZ" dirty="0"/>
          </a:p>
        </p:txBody>
      </p:sp>
      <p:pic>
        <p:nvPicPr>
          <p:cNvPr id="3075" name="Picture 3" descr="C:\Users\Dana\AppData\Local\Microsoft\Windows\Temporary Internet Files\Content.IE5\NB2IHT69\MC9004135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671862"/>
            <a:ext cx="2195381" cy="184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630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vynechaná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600" dirty="0"/>
              <a:t>2. Korunu, hlavu </a:t>
            </a:r>
            <a:r>
              <a:rPr lang="cs-CZ" sz="2600" dirty="0" smtClean="0"/>
              <a:t>_  nebi zvedá</a:t>
            </a:r>
            <a:r>
              <a:rPr lang="cs-CZ" sz="2600" dirty="0"/>
              <a:t>,</a:t>
            </a:r>
          </a:p>
          <a:p>
            <a:pPr marL="0" indent="0">
              <a:buNone/>
            </a:pPr>
            <a:r>
              <a:rPr lang="cs-CZ" sz="2600" dirty="0"/>
              <a:t>Pod zemí </a:t>
            </a:r>
            <a:r>
              <a:rPr lang="cs-CZ" sz="2600" dirty="0" smtClean="0"/>
              <a:t>_ </a:t>
            </a:r>
            <a:r>
              <a:rPr lang="cs-CZ" sz="2600" dirty="0"/>
              <a:t>vodu </a:t>
            </a:r>
            <a:r>
              <a:rPr lang="cs-CZ" sz="2600" dirty="0" smtClean="0"/>
              <a:t>hledá,</a:t>
            </a:r>
            <a:endParaRPr lang="cs-CZ" sz="2600" dirty="0"/>
          </a:p>
          <a:p>
            <a:pPr marL="0" indent="0">
              <a:buNone/>
            </a:pPr>
            <a:r>
              <a:rPr lang="cs-CZ" sz="2600" dirty="0"/>
              <a:t>Napojit lístků </a:t>
            </a:r>
            <a:r>
              <a:rPr lang="cs-CZ" sz="2600" dirty="0" smtClean="0"/>
              <a:t>_ </a:t>
            </a:r>
            <a:r>
              <a:rPr lang="cs-CZ" sz="2600" dirty="0"/>
              <a:t>má.</a:t>
            </a:r>
          </a:p>
          <a:p>
            <a:pPr marL="0" indent="0">
              <a:buNone/>
            </a:pPr>
            <a:r>
              <a:rPr lang="cs-CZ" sz="2600" dirty="0"/>
              <a:t>_</a:t>
            </a:r>
            <a:r>
              <a:rPr lang="cs-CZ" sz="2600" dirty="0" smtClean="0"/>
              <a:t> </a:t>
            </a:r>
            <a:r>
              <a:rPr lang="cs-CZ" sz="2600" dirty="0"/>
              <a:t>chybí vláha, strom se nedá,</a:t>
            </a:r>
          </a:p>
          <a:p>
            <a:pPr marL="0" indent="0">
              <a:buNone/>
            </a:pPr>
            <a:r>
              <a:rPr lang="cs-CZ" sz="2600" dirty="0"/>
              <a:t>Není </a:t>
            </a:r>
            <a:r>
              <a:rPr lang="cs-CZ" sz="2600" dirty="0" smtClean="0"/>
              <a:t>jak _ </a:t>
            </a:r>
            <a:r>
              <a:rPr lang="cs-CZ" sz="2600" dirty="0"/>
              <a:t>neposeda.</a:t>
            </a:r>
          </a:p>
          <a:p>
            <a:pPr marL="0" indent="0">
              <a:buNone/>
            </a:pPr>
            <a:r>
              <a:rPr lang="cs-CZ" sz="2600" dirty="0" smtClean="0"/>
              <a:t>_, </a:t>
            </a:r>
            <a:r>
              <a:rPr lang="cs-CZ" sz="2600" dirty="0"/>
              <a:t>že </a:t>
            </a:r>
            <a:r>
              <a:rPr lang="cs-CZ" sz="2600" dirty="0" smtClean="0"/>
              <a:t>Bůh se postará</a:t>
            </a:r>
            <a:r>
              <a:rPr lang="cs-CZ" sz="2600" dirty="0"/>
              <a:t>, postará.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tamten</a:t>
            </a:r>
          </a:p>
          <a:p>
            <a:r>
              <a:rPr lang="cs-CZ" dirty="0" smtClean="0"/>
              <a:t>věří</a:t>
            </a:r>
          </a:p>
          <a:p>
            <a:r>
              <a:rPr lang="cs-CZ" dirty="0" smtClean="0"/>
              <a:t>k</a:t>
            </a:r>
          </a:p>
          <a:p>
            <a:r>
              <a:rPr lang="cs-CZ" dirty="0"/>
              <a:t>k</a:t>
            </a:r>
            <a:r>
              <a:rPr lang="cs-CZ" dirty="0" smtClean="0"/>
              <a:t>dyž</a:t>
            </a:r>
          </a:p>
          <a:p>
            <a:r>
              <a:rPr lang="cs-CZ" dirty="0" smtClean="0"/>
              <a:t>živou</a:t>
            </a:r>
          </a:p>
          <a:p>
            <a:r>
              <a:rPr lang="cs-CZ" dirty="0" smtClean="0"/>
              <a:t>hodně</a:t>
            </a:r>
            <a:endParaRPr lang="cs-CZ" dirty="0"/>
          </a:p>
        </p:txBody>
      </p:sp>
      <p:pic>
        <p:nvPicPr>
          <p:cNvPr id="4099" name="Picture 3" descr="C:\Users\Dana\AppData\Local\Microsoft\Windows\Temporary Internet Files\Content.IE5\Q9VPJA14\MP9004230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973301"/>
            <a:ext cx="2788692" cy="185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1084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slovní druhy u těchto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tamten</a:t>
            </a:r>
            <a:endParaRPr lang="cs-CZ" dirty="0"/>
          </a:p>
          <a:p>
            <a:r>
              <a:rPr lang="cs-CZ" dirty="0" smtClean="0"/>
              <a:t>věří</a:t>
            </a:r>
            <a:endParaRPr lang="cs-CZ" dirty="0"/>
          </a:p>
          <a:p>
            <a:r>
              <a:rPr lang="cs-CZ" dirty="0"/>
              <a:t>k</a:t>
            </a:r>
          </a:p>
          <a:p>
            <a:r>
              <a:rPr lang="cs-CZ" dirty="0"/>
              <a:t>když</a:t>
            </a:r>
          </a:p>
          <a:p>
            <a:r>
              <a:rPr lang="cs-CZ" dirty="0"/>
              <a:t>živou</a:t>
            </a:r>
          </a:p>
          <a:p>
            <a:r>
              <a:rPr lang="cs-CZ" dirty="0"/>
              <a:t>hodně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ájmeno ukazovací</a:t>
            </a:r>
          </a:p>
          <a:p>
            <a:r>
              <a:rPr lang="cs-CZ" dirty="0" smtClean="0"/>
              <a:t>sloveso</a:t>
            </a:r>
          </a:p>
          <a:p>
            <a:r>
              <a:rPr lang="cs-CZ" dirty="0" smtClean="0"/>
              <a:t>předložka</a:t>
            </a:r>
          </a:p>
          <a:p>
            <a:r>
              <a:rPr lang="cs-CZ" dirty="0"/>
              <a:t>s</a:t>
            </a:r>
            <a:r>
              <a:rPr lang="cs-CZ" dirty="0" smtClean="0"/>
              <a:t>pojka</a:t>
            </a:r>
          </a:p>
          <a:p>
            <a:r>
              <a:rPr lang="cs-CZ" dirty="0"/>
              <a:t>p</a:t>
            </a:r>
            <a:r>
              <a:rPr lang="cs-CZ" dirty="0" smtClean="0"/>
              <a:t>řídavné jméno tvrdé</a:t>
            </a:r>
          </a:p>
          <a:p>
            <a:r>
              <a:rPr lang="cs-CZ" dirty="0" smtClean="0"/>
              <a:t>příslovce</a:t>
            </a:r>
            <a:endParaRPr lang="cs-CZ" dirty="0"/>
          </a:p>
        </p:txBody>
      </p:sp>
      <p:pic>
        <p:nvPicPr>
          <p:cNvPr id="5123" name="Picture 3" descr="C:\Users\Dana\AppData\Local\Microsoft\Windows\Temporary Internet Files\Content.IE5\NHMO8SPK\MC9000364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25144"/>
            <a:ext cx="1372514" cy="191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529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tyto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1. Jaký strom vyroste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v člověku </a:t>
            </a:r>
            <a:r>
              <a:rPr lang="cs-CZ" dirty="0" smtClean="0"/>
              <a:t>ze semínka víry?</a:t>
            </a:r>
          </a:p>
          <a:p>
            <a:pPr marL="0" indent="0">
              <a:buNone/>
            </a:pPr>
            <a:r>
              <a:rPr lang="cs-CZ" dirty="0"/>
              <a:t>2. Co dělá strom víry, když mu něco chybí?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9" name="Picture 5" descr="C:\Users\Dana\AppData\Local\Microsoft\Windows\Temporary Internet Files\Content.IE5\NHMO8SPK\MC9003448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0561" y="1988840"/>
            <a:ext cx="3097823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1106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Microsoft </a:t>
            </a:r>
            <a:r>
              <a:rPr lang="cs-CZ" dirty="0" smtClean="0"/>
              <a:t>klipart:www.office.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 smtClean="0"/>
              <a:t>Autor: </a:t>
            </a:r>
            <a:r>
              <a:rPr lang="cs-CZ" dirty="0"/>
              <a:t>NOVOZÁMSKÁ, Michaela. </a:t>
            </a:r>
            <a:r>
              <a:rPr lang="cs-CZ" i="1" dirty="0"/>
              <a:t>Určitě poletí 1+2: 37 písniček pro děti</a:t>
            </a:r>
            <a:r>
              <a:rPr lang="cs-CZ" dirty="0"/>
              <a:t>. Praha: Rosa, 1998. ISBN 80-900850-6-7.</a:t>
            </a:r>
          </a:p>
        </p:txBody>
      </p:sp>
    </p:spTree>
    <p:extLst>
      <p:ext uri="{BB962C8B-B14F-4D97-AF65-F5344CB8AC3E}">
        <p14:creationId xmlns:p14="http://schemas.microsoft.com/office/powerpoint/2010/main" xmlns="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373</Words>
  <Application>Microsoft Office PowerPoint</Application>
  <PresentationFormat>Předvádění na obrazovce (4:3)</PresentationFormat>
  <Paragraphs>97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1_Motiv systému Office</vt:lpstr>
      <vt:lpstr>Snímek 1</vt:lpstr>
      <vt:lpstr> Přečti si slova písně a pak si ji zazpívej</vt:lpstr>
      <vt:lpstr>Doplň vynechaná slova v textu</vt:lpstr>
      <vt:lpstr>Seřaď abecedně tato slova:</vt:lpstr>
      <vt:lpstr>Doplň vynechaná slova</vt:lpstr>
      <vt:lpstr>Urči slovní druhy u těchto slov</vt:lpstr>
      <vt:lpstr>Odpověz na tyto otázky:</vt:lpstr>
      <vt:lpstr>Odkazy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Dum</cp:lastModifiedBy>
  <cp:revision>16</cp:revision>
  <dcterms:created xsi:type="dcterms:W3CDTF">2014-10-14T17:05:30Z</dcterms:created>
  <dcterms:modified xsi:type="dcterms:W3CDTF">2014-12-31T08:26:24Z</dcterms:modified>
</cp:coreProperties>
</file>