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7" r:id="rId3"/>
    <p:sldId id="258" r:id="rId4"/>
    <p:sldId id="261" r:id="rId5"/>
    <p:sldId id="260" r:id="rId6"/>
    <p:sldId id="259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62F0A"/>
    <a:srgbClr val="64A345"/>
    <a:srgbClr val="FF5050"/>
    <a:srgbClr val="0A88B0"/>
    <a:srgbClr val="FC935E"/>
    <a:srgbClr val="C72F05"/>
    <a:srgbClr val="B13D09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777" autoAdjust="0"/>
  </p:normalViewPr>
  <p:slideViewPr>
    <p:cSldViewPr>
      <p:cViewPr>
        <p:scale>
          <a:sx n="90" d="100"/>
          <a:sy n="90" d="100"/>
        </p:scale>
        <p:origin x="-51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68 w 2123"/>
                <a:gd name="T1" fmla="*/ 834 h 1696"/>
                <a:gd name="T2" fmla="*/ 532 w 2123"/>
                <a:gd name="T3" fmla="*/ 547 h 1696"/>
                <a:gd name="T4" fmla="*/ 658 w 2123"/>
                <a:gd name="T5" fmla="*/ 317 h 1696"/>
                <a:gd name="T6" fmla="*/ 907 w 2123"/>
                <a:gd name="T7" fmla="*/ 470 h 1696"/>
                <a:gd name="T8" fmla="*/ 1190 w 2123"/>
                <a:gd name="T9" fmla="*/ 695 h 1696"/>
                <a:gd name="T10" fmla="*/ 1451 w 2123"/>
                <a:gd name="T11" fmla="*/ 887 h 1696"/>
                <a:gd name="T12" fmla="*/ 1764 w 2123"/>
                <a:gd name="T13" fmla="*/ 1088 h 1696"/>
                <a:gd name="T14" fmla="*/ 1843 w 2123"/>
                <a:gd name="T15" fmla="*/ 1130 h 1696"/>
                <a:gd name="T16" fmla="*/ 1799 w 2123"/>
                <a:gd name="T17" fmla="*/ 1084 h 1696"/>
                <a:gd name="T18" fmla="*/ 1383 w 2123"/>
                <a:gd name="T19" fmla="*/ 801 h 1696"/>
                <a:gd name="T20" fmla="*/ 1064 w 2123"/>
                <a:gd name="T21" fmla="*/ 547 h 1696"/>
                <a:gd name="T22" fmla="*/ 707 w 2123"/>
                <a:gd name="T23" fmla="*/ 263 h 1696"/>
                <a:gd name="T24" fmla="*/ 979 w 2123"/>
                <a:gd name="T25" fmla="*/ 249 h 1696"/>
                <a:gd name="T26" fmla="*/ 1258 w 2123"/>
                <a:gd name="T27" fmla="*/ 254 h 1696"/>
                <a:gd name="T28" fmla="*/ 1582 w 2123"/>
                <a:gd name="T29" fmla="*/ 215 h 1696"/>
                <a:gd name="T30" fmla="*/ 2079 w 2123"/>
                <a:gd name="T31" fmla="*/ 157 h 1696"/>
                <a:gd name="T32" fmla="*/ 2031 w 2123"/>
                <a:gd name="T33" fmla="*/ 139 h 1696"/>
                <a:gd name="T34" fmla="*/ 1511 w 2123"/>
                <a:gd name="T35" fmla="*/ 206 h 1696"/>
                <a:gd name="T36" fmla="*/ 1184 w 2123"/>
                <a:gd name="T37" fmla="*/ 220 h 1696"/>
                <a:gd name="T38" fmla="*/ 743 w 2123"/>
                <a:gd name="T39" fmla="*/ 206 h 1696"/>
                <a:gd name="T40" fmla="*/ 803 w 2123"/>
                <a:gd name="T41" fmla="*/ 182 h 1696"/>
                <a:gd name="T42" fmla="*/ 1118 w 2123"/>
                <a:gd name="T43" fmla="*/ 0 h 1696"/>
                <a:gd name="T44" fmla="*/ 1064 w 2123"/>
                <a:gd name="T45" fmla="*/ 24 h 1696"/>
                <a:gd name="T46" fmla="*/ 990 w 2123"/>
                <a:gd name="T47" fmla="*/ 67 h 1696"/>
                <a:gd name="T48" fmla="*/ 839 w 2123"/>
                <a:gd name="T49" fmla="*/ 153 h 1696"/>
                <a:gd name="T50" fmla="*/ 658 w 2123"/>
                <a:gd name="T51" fmla="*/ 225 h 1696"/>
                <a:gd name="T52" fmla="*/ 622 w 2123"/>
                <a:gd name="T53" fmla="*/ 288 h 1696"/>
                <a:gd name="T54" fmla="*/ 297 w 2123"/>
                <a:gd name="T55" fmla="*/ 470 h 1696"/>
                <a:gd name="T56" fmla="*/ 0 w 2123"/>
                <a:gd name="T57" fmla="*/ 581 h 1696"/>
                <a:gd name="T58" fmla="*/ 0 w 2123"/>
                <a:gd name="T59" fmla="*/ 585 h 1696"/>
                <a:gd name="T60" fmla="*/ 0 w 2123"/>
                <a:gd name="T61" fmla="*/ 614 h 1696"/>
                <a:gd name="T62" fmla="*/ 291 w 2123"/>
                <a:gd name="T63" fmla="*/ 508 h 1696"/>
                <a:gd name="T64" fmla="*/ 580 w 2123"/>
                <a:gd name="T65" fmla="*/ 345 h 1696"/>
                <a:gd name="T66" fmla="*/ 496 w 2123"/>
                <a:gd name="T67" fmla="*/ 537 h 1696"/>
                <a:gd name="T68" fmla="*/ 514 w 2123"/>
                <a:gd name="T69" fmla="*/ 796 h 1696"/>
                <a:gd name="T70" fmla="*/ 452 w 2123"/>
                <a:gd name="T71" fmla="*/ 934 h 1696"/>
                <a:gd name="T72" fmla="*/ 321 w 2123"/>
                <a:gd name="T73" fmla="*/ 1184 h 1696"/>
                <a:gd name="T74" fmla="*/ 315 w 2123"/>
                <a:gd name="T75" fmla="*/ 1357 h 1696"/>
                <a:gd name="T76" fmla="*/ 321 w 2123"/>
                <a:gd name="T77" fmla="*/ 1357 h 1696"/>
                <a:gd name="T78" fmla="*/ 339 w 2123"/>
                <a:gd name="T79" fmla="*/ 1242 h 1696"/>
                <a:gd name="T80" fmla="*/ 568 w 2123"/>
                <a:gd name="T81" fmla="*/ 834 h 1696"/>
                <a:gd name="T82" fmla="*/ 568 w 2123"/>
                <a:gd name="T83" fmla="*/ 834 h 16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7 w 969"/>
                <a:gd name="T1" fmla="*/ 1198 h 1192"/>
                <a:gd name="T2" fmla="*/ 498 w 969"/>
                <a:gd name="T3" fmla="*/ 1204 h 1192"/>
                <a:gd name="T4" fmla="*/ 588 w 969"/>
                <a:gd name="T5" fmla="*/ 1162 h 1192"/>
                <a:gd name="T6" fmla="*/ 825 w 969"/>
                <a:gd name="T7" fmla="*/ 1097 h 1192"/>
                <a:gd name="T8" fmla="*/ 949 w 969"/>
                <a:gd name="T9" fmla="*/ 1067 h 1192"/>
                <a:gd name="T10" fmla="*/ 771 w 969"/>
                <a:gd name="T11" fmla="*/ 998 h 1192"/>
                <a:gd name="T12" fmla="*/ 564 w 969"/>
                <a:gd name="T13" fmla="*/ 961 h 1192"/>
                <a:gd name="T14" fmla="*/ 201 w 969"/>
                <a:gd name="T15" fmla="*/ 979 h 1192"/>
                <a:gd name="T16" fmla="*/ 303 w 969"/>
                <a:gd name="T17" fmla="*/ 901 h 1192"/>
                <a:gd name="T18" fmla="*/ 504 w 969"/>
                <a:gd name="T19" fmla="*/ 811 h 1192"/>
                <a:gd name="T20" fmla="*/ 706 w 969"/>
                <a:gd name="T21" fmla="*/ 679 h 1192"/>
                <a:gd name="T22" fmla="*/ 712 w 969"/>
                <a:gd name="T23" fmla="*/ 679 h 1192"/>
                <a:gd name="T24" fmla="*/ 724 w 969"/>
                <a:gd name="T25" fmla="*/ 673 h 1192"/>
                <a:gd name="T26" fmla="*/ 765 w 969"/>
                <a:gd name="T27" fmla="*/ 655 h 1192"/>
                <a:gd name="T28" fmla="*/ 789 w 969"/>
                <a:gd name="T29" fmla="*/ 649 h 1192"/>
                <a:gd name="T30" fmla="*/ 801 w 969"/>
                <a:gd name="T31" fmla="*/ 637 h 1192"/>
                <a:gd name="T32" fmla="*/ 807 w 969"/>
                <a:gd name="T33" fmla="*/ 625 h 1192"/>
                <a:gd name="T34" fmla="*/ 801 w 969"/>
                <a:gd name="T35" fmla="*/ 619 h 1192"/>
                <a:gd name="T36" fmla="*/ 795 w 969"/>
                <a:gd name="T37" fmla="*/ 607 h 1192"/>
                <a:gd name="T38" fmla="*/ 795 w 969"/>
                <a:gd name="T39" fmla="*/ 579 h 1192"/>
                <a:gd name="T40" fmla="*/ 807 w 969"/>
                <a:gd name="T41" fmla="*/ 549 h 1192"/>
                <a:gd name="T42" fmla="*/ 819 w 969"/>
                <a:gd name="T43" fmla="*/ 519 h 1192"/>
                <a:gd name="T44" fmla="*/ 837 w 969"/>
                <a:gd name="T45" fmla="*/ 489 h 1192"/>
                <a:gd name="T46" fmla="*/ 849 w 969"/>
                <a:gd name="T47" fmla="*/ 459 h 1192"/>
                <a:gd name="T48" fmla="*/ 857 w 969"/>
                <a:gd name="T49" fmla="*/ 441 h 1192"/>
                <a:gd name="T50" fmla="*/ 865 w 969"/>
                <a:gd name="T51" fmla="*/ 435 h 1192"/>
                <a:gd name="T52" fmla="*/ 865 w 969"/>
                <a:gd name="T53" fmla="*/ 351 h 1192"/>
                <a:gd name="T54" fmla="*/ 865 w 969"/>
                <a:gd name="T55" fmla="*/ 345 h 1192"/>
                <a:gd name="T56" fmla="*/ 871 w 969"/>
                <a:gd name="T57" fmla="*/ 339 h 1192"/>
                <a:gd name="T58" fmla="*/ 889 w 969"/>
                <a:gd name="T59" fmla="*/ 309 h 1192"/>
                <a:gd name="T60" fmla="*/ 901 w 969"/>
                <a:gd name="T61" fmla="*/ 273 h 1192"/>
                <a:gd name="T62" fmla="*/ 913 w 969"/>
                <a:gd name="T63" fmla="*/ 243 h 1192"/>
                <a:gd name="T64" fmla="*/ 919 w 969"/>
                <a:gd name="T65" fmla="*/ 231 h 1192"/>
                <a:gd name="T66" fmla="*/ 925 w 969"/>
                <a:gd name="T67" fmla="*/ 219 h 1192"/>
                <a:gd name="T68" fmla="*/ 943 w 969"/>
                <a:gd name="T69" fmla="*/ 173 h 1192"/>
                <a:gd name="T70" fmla="*/ 961 w 969"/>
                <a:gd name="T71" fmla="*/ 137 h 1192"/>
                <a:gd name="T72" fmla="*/ 967 w 969"/>
                <a:gd name="T73" fmla="*/ 125 h 1192"/>
                <a:gd name="T74" fmla="*/ 967 w 969"/>
                <a:gd name="T75" fmla="*/ 119 h 1192"/>
                <a:gd name="T76" fmla="*/ 985 w 969"/>
                <a:gd name="T77" fmla="*/ 0 h 1192"/>
                <a:gd name="T78" fmla="*/ 961 w 969"/>
                <a:gd name="T79" fmla="*/ 47 h 1192"/>
                <a:gd name="T80" fmla="*/ 795 w 969"/>
                <a:gd name="T81" fmla="*/ 113 h 1192"/>
                <a:gd name="T82" fmla="*/ 718 w 969"/>
                <a:gd name="T83" fmla="*/ 161 h 1192"/>
                <a:gd name="T84" fmla="*/ 468 w 969"/>
                <a:gd name="T85" fmla="*/ 237 h 1192"/>
                <a:gd name="T86" fmla="*/ 285 w 969"/>
                <a:gd name="T87" fmla="*/ 291 h 1192"/>
                <a:gd name="T88" fmla="*/ 177 w 969"/>
                <a:gd name="T89" fmla="*/ 297 h 1192"/>
                <a:gd name="T90" fmla="*/ 12 w 969"/>
                <a:gd name="T91" fmla="*/ 489 h 1192"/>
                <a:gd name="T92" fmla="*/ 0 w 969"/>
                <a:gd name="T93" fmla="*/ 513 h 1192"/>
                <a:gd name="T94" fmla="*/ 0 w 969"/>
                <a:gd name="T95" fmla="*/ 1198 h 1192"/>
                <a:gd name="T96" fmla="*/ 96 w 969"/>
                <a:gd name="T97" fmla="*/ 1192 h 1192"/>
                <a:gd name="T98" fmla="*/ 327 w 969"/>
                <a:gd name="T99" fmla="*/ 1198 h 1192"/>
                <a:gd name="T100" fmla="*/ 327 w 969"/>
                <a:gd name="T101" fmla="*/ 1198 h 119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50 w 2176"/>
                <a:gd name="T1" fmla="*/ 775 h 1505"/>
                <a:gd name="T2" fmla="*/ 1210 w 2176"/>
                <a:gd name="T3" fmla="*/ 1243 h 1505"/>
                <a:gd name="T4" fmla="*/ 972 w 2176"/>
                <a:gd name="T5" fmla="*/ 1201 h 1505"/>
                <a:gd name="T6" fmla="*/ 735 w 2176"/>
                <a:gd name="T7" fmla="*/ 1135 h 1505"/>
                <a:gd name="T8" fmla="*/ 450 w 2176"/>
                <a:gd name="T9" fmla="*/ 1117 h 1505"/>
                <a:gd name="T10" fmla="*/ 0 w 2176"/>
                <a:gd name="T11" fmla="*/ 1087 h 1505"/>
                <a:gd name="T12" fmla="*/ 30 w 2176"/>
                <a:gd name="T13" fmla="*/ 1123 h 1505"/>
                <a:gd name="T14" fmla="*/ 504 w 2176"/>
                <a:gd name="T15" fmla="*/ 1141 h 1505"/>
                <a:gd name="T16" fmla="*/ 789 w 2176"/>
                <a:gd name="T17" fmla="*/ 1195 h 1505"/>
                <a:gd name="T18" fmla="*/ 1150 w 2176"/>
                <a:gd name="T19" fmla="*/ 1313 h 1505"/>
                <a:gd name="T20" fmla="*/ 1086 w 2176"/>
                <a:gd name="T21" fmla="*/ 1331 h 1505"/>
                <a:gd name="T22" fmla="*/ 723 w 2176"/>
                <a:gd name="T23" fmla="*/ 1517 h 1505"/>
                <a:gd name="T24" fmla="*/ 777 w 2176"/>
                <a:gd name="T25" fmla="*/ 1493 h 1505"/>
                <a:gd name="T26" fmla="*/ 877 w 2176"/>
                <a:gd name="T27" fmla="*/ 1451 h 1505"/>
                <a:gd name="T28" fmla="*/ 1038 w 2176"/>
                <a:gd name="T29" fmla="*/ 1367 h 1505"/>
                <a:gd name="T30" fmla="*/ 1234 w 2176"/>
                <a:gd name="T31" fmla="*/ 1307 h 1505"/>
                <a:gd name="T32" fmla="*/ 1287 w 2176"/>
                <a:gd name="T33" fmla="*/ 1231 h 1505"/>
                <a:gd name="T34" fmla="*/ 1660 w 2176"/>
                <a:gd name="T35" fmla="*/ 1051 h 1505"/>
                <a:gd name="T36" fmla="*/ 1963 w 2176"/>
                <a:gd name="T37" fmla="*/ 961 h 1505"/>
                <a:gd name="T38" fmla="*/ 2212 w 2176"/>
                <a:gd name="T39" fmla="*/ 829 h 1505"/>
                <a:gd name="T40" fmla="*/ 1993 w 2176"/>
                <a:gd name="T41" fmla="*/ 919 h 1505"/>
                <a:gd name="T42" fmla="*/ 1684 w 2176"/>
                <a:gd name="T43" fmla="*/ 997 h 1505"/>
                <a:gd name="T44" fmla="*/ 1363 w 2176"/>
                <a:gd name="T45" fmla="*/ 1159 h 1505"/>
                <a:gd name="T46" fmla="*/ 1525 w 2176"/>
                <a:gd name="T47" fmla="*/ 913 h 1505"/>
                <a:gd name="T48" fmla="*/ 1648 w 2176"/>
                <a:gd name="T49" fmla="*/ 549 h 1505"/>
                <a:gd name="T50" fmla="*/ 1768 w 2176"/>
                <a:gd name="T51" fmla="*/ 376 h 1505"/>
                <a:gd name="T52" fmla="*/ 2011 w 2176"/>
                <a:gd name="T53" fmla="*/ 60 h 1505"/>
                <a:gd name="T54" fmla="*/ 2035 w 2176"/>
                <a:gd name="T55" fmla="*/ 0 h 1505"/>
                <a:gd name="T56" fmla="*/ 2005 w 2176"/>
                <a:gd name="T57" fmla="*/ 0 h 1505"/>
                <a:gd name="T58" fmla="*/ 1624 w 2176"/>
                <a:gd name="T59" fmla="*/ 484 h 1505"/>
                <a:gd name="T60" fmla="*/ 1501 w 2176"/>
                <a:gd name="T61" fmla="*/ 895 h 1505"/>
                <a:gd name="T62" fmla="*/ 1275 w 2176"/>
                <a:gd name="T63" fmla="*/ 1183 h 1505"/>
                <a:gd name="T64" fmla="*/ 1150 w 2176"/>
                <a:gd name="T65" fmla="*/ 913 h 1505"/>
                <a:gd name="T66" fmla="*/ 1026 w 2176"/>
                <a:gd name="T67" fmla="*/ 544 h 1505"/>
                <a:gd name="T68" fmla="*/ 901 w 2176"/>
                <a:gd name="T69" fmla="*/ 222 h 1505"/>
                <a:gd name="T70" fmla="*/ 801 w 2176"/>
                <a:gd name="T71" fmla="*/ 0 h 1505"/>
                <a:gd name="T72" fmla="*/ 765 w 2176"/>
                <a:gd name="T73" fmla="*/ 0 h 1505"/>
                <a:gd name="T74" fmla="*/ 919 w 2176"/>
                <a:gd name="T75" fmla="*/ 358 h 1505"/>
                <a:gd name="T76" fmla="*/ 1050 w 2176"/>
                <a:gd name="T77" fmla="*/ 775 h 1505"/>
                <a:gd name="T78" fmla="*/ 1050 w 2176"/>
                <a:gd name="T79" fmla="*/ 775 h 1505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5 w 813"/>
                <a:gd name="T1" fmla="*/ 568 h 804"/>
                <a:gd name="T2" fmla="*/ 333 w 813"/>
                <a:gd name="T3" fmla="*/ 442 h 804"/>
                <a:gd name="T4" fmla="*/ 654 w 813"/>
                <a:gd name="T5" fmla="*/ 220 h 804"/>
                <a:gd name="T6" fmla="*/ 825 w 813"/>
                <a:gd name="T7" fmla="*/ 0 h 804"/>
                <a:gd name="T8" fmla="*/ 687 w 813"/>
                <a:gd name="T9" fmla="*/ 150 h 804"/>
                <a:gd name="T10" fmla="*/ 148 w 813"/>
                <a:gd name="T11" fmla="*/ 508 h 804"/>
                <a:gd name="T12" fmla="*/ 0 w 813"/>
                <a:gd name="T13" fmla="*/ 740 h 804"/>
                <a:gd name="T14" fmla="*/ 0 w 813"/>
                <a:gd name="T15" fmla="*/ 812 h 804"/>
                <a:gd name="T16" fmla="*/ 165 w 813"/>
                <a:gd name="T17" fmla="*/ 568 h 804"/>
                <a:gd name="T18" fmla="*/ 165 w 813"/>
                <a:gd name="T19" fmla="*/ 568 h 8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8 w 759"/>
                <a:gd name="T1" fmla="*/ 66 h 107"/>
                <a:gd name="T2" fmla="*/ 771 w 759"/>
                <a:gd name="T3" fmla="*/ 0 h 107"/>
                <a:gd name="T4" fmla="*/ 504 w 759"/>
                <a:gd name="T5" fmla="*/ 36 h 107"/>
                <a:gd name="T6" fmla="*/ 142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8 w 759"/>
                <a:gd name="T15" fmla="*/ 66 h 107"/>
                <a:gd name="T16" fmla="*/ 468 w 759"/>
                <a:gd name="T17" fmla="*/ 66 h 1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411 w 3169"/>
                <a:gd name="T1" fmla="*/ 243 h 743"/>
                <a:gd name="T2" fmla="*/ 1762 w 3169"/>
                <a:gd name="T3" fmla="*/ 237 h 743"/>
                <a:gd name="T4" fmla="*/ 2123 w 3169"/>
                <a:gd name="T5" fmla="*/ 255 h 743"/>
                <a:gd name="T6" fmla="*/ 2545 w 3169"/>
                <a:gd name="T7" fmla="*/ 237 h 743"/>
                <a:gd name="T8" fmla="*/ 3221 w 3169"/>
                <a:gd name="T9" fmla="*/ 208 h 743"/>
                <a:gd name="T10" fmla="*/ 3167 w 3169"/>
                <a:gd name="T11" fmla="*/ 190 h 743"/>
                <a:gd name="T12" fmla="*/ 2462 w 3169"/>
                <a:gd name="T13" fmla="*/ 225 h 743"/>
                <a:gd name="T14" fmla="*/ 2035 w 3169"/>
                <a:gd name="T15" fmla="*/ 225 h 743"/>
                <a:gd name="T16" fmla="*/ 1483 w 3169"/>
                <a:gd name="T17" fmla="*/ 190 h 743"/>
                <a:gd name="T18" fmla="*/ 1567 w 3169"/>
                <a:gd name="T19" fmla="*/ 168 h 743"/>
                <a:gd name="T20" fmla="*/ 2071 w 3169"/>
                <a:gd name="T21" fmla="*/ 0 h 743"/>
                <a:gd name="T22" fmla="*/ 1993 w 3169"/>
                <a:gd name="T23" fmla="*/ 24 h 743"/>
                <a:gd name="T24" fmla="*/ 1868 w 3169"/>
                <a:gd name="T25" fmla="*/ 66 h 743"/>
                <a:gd name="T26" fmla="*/ 1630 w 3169"/>
                <a:gd name="T27" fmla="*/ 138 h 743"/>
                <a:gd name="T28" fmla="*/ 1362 w 3169"/>
                <a:gd name="T29" fmla="*/ 202 h 743"/>
                <a:gd name="T30" fmla="*/ 1288 w 3169"/>
                <a:gd name="T31" fmla="*/ 255 h 743"/>
                <a:gd name="T32" fmla="*/ 777 w 3169"/>
                <a:gd name="T33" fmla="*/ 417 h 743"/>
                <a:gd name="T34" fmla="*/ 339 w 3169"/>
                <a:gd name="T35" fmla="*/ 507 h 743"/>
                <a:gd name="T36" fmla="*/ 0 w 3169"/>
                <a:gd name="T37" fmla="*/ 625 h 743"/>
                <a:gd name="T38" fmla="*/ 303 w 3169"/>
                <a:gd name="T39" fmla="*/ 543 h 743"/>
                <a:gd name="T40" fmla="*/ 747 w 3169"/>
                <a:gd name="T41" fmla="*/ 453 h 743"/>
                <a:gd name="T42" fmla="*/ 1198 w 3169"/>
                <a:gd name="T43" fmla="*/ 315 h 743"/>
                <a:gd name="T44" fmla="*/ 997 w 3169"/>
                <a:gd name="T45" fmla="*/ 495 h 743"/>
                <a:gd name="T46" fmla="*/ 883 w 3169"/>
                <a:gd name="T47" fmla="*/ 751 h 743"/>
                <a:gd name="T48" fmla="*/ 877 w 3169"/>
                <a:gd name="T49" fmla="*/ 751 h 743"/>
                <a:gd name="T50" fmla="*/ 949 w 3169"/>
                <a:gd name="T51" fmla="*/ 751 h 743"/>
                <a:gd name="T52" fmla="*/ 1038 w 3169"/>
                <a:gd name="T53" fmla="*/ 501 h 743"/>
                <a:gd name="T54" fmla="*/ 1317 w 3169"/>
                <a:gd name="T55" fmla="*/ 285 h 743"/>
                <a:gd name="T56" fmla="*/ 1555 w 3169"/>
                <a:gd name="T57" fmla="*/ 453 h 743"/>
                <a:gd name="T58" fmla="*/ 1798 w 3169"/>
                <a:gd name="T59" fmla="*/ 685 h 743"/>
                <a:gd name="T60" fmla="*/ 1886 w 3169"/>
                <a:gd name="T61" fmla="*/ 751 h 743"/>
                <a:gd name="T62" fmla="*/ 1951 w 3169"/>
                <a:gd name="T63" fmla="*/ 751 h 743"/>
                <a:gd name="T64" fmla="*/ 1720 w 3169"/>
                <a:gd name="T65" fmla="*/ 531 h 743"/>
                <a:gd name="T66" fmla="*/ 1411 w 3169"/>
                <a:gd name="T67" fmla="*/ 243 h 743"/>
                <a:gd name="T68" fmla="*/ 1411 w 3169"/>
                <a:gd name="T69" fmla="*/ 243 h 743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74 w 2153"/>
                <a:gd name="T1" fmla="*/ 859 h 1930"/>
                <a:gd name="T2" fmla="*/ 1969 w 2153"/>
                <a:gd name="T3" fmla="*/ 1027 h 1930"/>
                <a:gd name="T4" fmla="*/ 2087 w 2153"/>
                <a:gd name="T5" fmla="*/ 1176 h 1930"/>
                <a:gd name="T6" fmla="*/ 2153 w 2153"/>
                <a:gd name="T7" fmla="*/ 1258 h 1930"/>
                <a:gd name="T8" fmla="*/ 2189 w 2153"/>
                <a:gd name="T9" fmla="*/ 1306 h 1930"/>
                <a:gd name="T10" fmla="*/ 1921 w 2153"/>
                <a:gd name="T11" fmla="*/ 985 h 1930"/>
                <a:gd name="T12" fmla="*/ 1892 w 2153"/>
                <a:gd name="T13" fmla="*/ 937 h 1930"/>
                <a:gd name="T14" fmla="*/ 1812 w 2153"/>
                <a:gd name="T15" fmla="*/ 1252 h 1930"/>
                <a:gd name="T16" fmla="*/ 1798 w 2153"/>
                <a:gd name="T17" fmla="*/ 1498 h 1930"/>
                <a:gd name="T18" fmla="*/ 1850 w 2153"/>
                <a:gd name="T19" fmla="*/ 1922 h 1930"/>
                <a:gd name="T20" fmla="*/ 1819 w 2153"/>
                <a:gd name="T21" fmla="*/ 1946 h 1930"/>
                <a:gd name="T22" fmla="*/ 1774 w 2153"/>
                <a:gd name="T23" fmla="*/ 1546 h 1930"/>
                <a:gd name="T24" fmla="*/ 1756 w 2153"/>
                <a:gd name="T25" fmla="*/ 1300 h 1930"/>
                <a:gd name="T26" fmla="*/ 1792 w 2153"/>
                <a:gd name="T27" fmla="*/ 1093 h 1930"/>
                <a:gd name="T28" fmla="*/ 1798 w 2153"/>
                <a:gd name="T29" fmla="*/ 883 h 1930"/>
                <a:gd name="T30" fmla="*/ 1288 w 2153"/>
                <a:gd name="T31" fmla="*/ 1015 h 1930"/>
                <a:gd name="T32" fmla="*/ 837 w 2153"/>
                <a:gd name="T33" fmla="*/ 1140 h 1930"/>
                <a:gd name="T34" fmla="*/ 327 w 2153"/>
                <a:gd name="T35" fmla="*/ 1324 h 1930"/>
                <a:gd name="T36" fmla="*/ 18 w 2153"/>
                <a:gd name="T37" fmla="*/ 1432 h 1930"/>
                <a:gd name="T38" fmla="*/ 315 w 2153"/>
                <a:gd name="T39" fmla="*/ 1294 h 1930"/>
                <a:gd name="T40" fmla="*/ 694 w 2153"/>
                <a:gd name="T41" fmla="*/ 1152 h 1930"/>
                <a:gd name="T42" fmla="*/ 1038 w 2153"/>
                <a:gd name="T43" fmla="*/ 1045 h 1930"/>
                <a:gd name="T44" fmla="*/ 1435 w 2153"/>
                <a:gd name="T45" fmla="*/ 937 h 1930"/>
                <a:gd name="T46" fmla="*/ 1720 w 2153"/>
                <a:gd name="T47" fmla="*/ 823 h 1930"/>
                <a:gd name="T48" fmla="*/ 1357 w 2153"/>
                <a:gd name="T49" fmla="*/ 627 h 1930"/>
                <a:gd name="T50" fmla="*/ 877 w 2153"/>
                <a:gd name="T51" fmla="*/ 519 h 1930"/>
                <a:gd name="T52" fmla="*/ 231 w 2153"/>
                <a:gd name="T53" fmla="*/ 161 h 1930"/>
                <a:gd name="T54" fmla="*/ 0 w 2153"/>
                <a:gd name="T55" fmla="*/ 83 h 1930"/>
                <a:gd name="T56" fmla="*/ 333 w 2153"/>
                <a:gd name="T57" fmla="*/ 179 h 1930"/>
                <a:gd name="T58" fmla="*/ 724 w 2153"/>
                <a:gd name="T59" fmla="*/ 387 h 1930"/>
                <a:gd name="T60" fmla="*/ 949 w 2153"/>
                <a:gd name="T61" fmla="*/ 495 h 1930"/>
                <a:gd name="T62" fmla="*/ 1375 w 2153"/>
                <a:gd name="T63" fmla="*/ 597 h 1930"/>
                <a:gd name="T64" fmla="*/ 1678 w 2153"/>
                <a:gd name="T65" fmla="*/ 751 h 1930"/>
                <a:gd name="T66" fmla="*/ 1447 w 2153"/>
                <a:gd name="T67" fmla="*/ 465 h 1930"/>
                <a:gd name="T68" fmla="*/ 1306 w 2153"/>
                <a:gd name="T69" fmla="*/ 191 h 1930"/>
                <a:gd name="T70" fmla="*/ 1174 w 2153"/>
                <a:gd name="T71" fmla="*/ 0 h 1930"/>
                <a:gd name="T72" fmla="*/ 1363 w 2153"/>
                <a:gd name="T73" fmla="*/ 215 h 1930"/>
                <a:gd name="T74" fmla="*/ 1513 w 2153"/>
                <a:gd name="T75" fmla="*/ 489 h 1930"/>
                <a:gd name="T76" fmla="*/ 1774 w 2153"/>
                <a:gd name="T77" fmla="*/ 811 h 1930"/>
                <a:gd name="T78" fmla="*/ 1874 w 2153"/>
                <a:gd name="T79" fmla="*/ 859 h 1930"/>
                <a:gd name="T80" fmla="*/ 1874 w 2153"/>
                <a:gd name="T81" fmla="*/ 859 h 19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41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5142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23" name="Rectangle 23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96DB97A8-F93F-4F2F-A701-5B122A4FC6E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896AC31-8E83-4D9E-B05C-5337BA92089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76FCB5-5240-4401-B1B6-5CCF3C7E6AC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AD3B05C-A518-4467-94F1-034B6A260B6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C3872E-5F0E-4C28-B828-379C6660721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49A156-31F2-478F-8EEA-60A2F8555A4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9BBFA-98BD-47B7-B3ED-CC2509D2895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7F003-DEF3-4483-A37F-99E2DD90068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DFA0F43-4910-4942-8D82-70EC17634EE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9349728-C76A-42DA-BFA0-E0D034CE9B0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2DC48F-0E78-460B-9100-EEBFF551E16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68 w 2123"/>
                <a:gd name="T1" fmla="*/ 834 h 1696"/>
                <a:gd name="T2" fmla="*/ 532 w 2123"/>
                <a:gd name="T3" fmla="*/ 547 h 1696"/>
                <a:gd name="T4" fmla="*/ 658 w 2123"/>
                <a:gd name="T5" fmla="*/ 317 h 1696"/>
                <a:gd name="T6" fmla="*/ 907 w 2123"/>
                <a:gd name="T7" fmla="*/ 470 h 1696"/>
                <a:gd name="T8" fmla="*/ 1190 w 2123"/>
                <a:gd name="T9" fmla="*/ 695 h 1696"/>
                <a:gd name="T10" fmla="*/ 1451 w 2123"/>
                <a:gd name="T11" fmla="*/ 887 h 1696"/>
                <a:gd name="T12" fmla="*/ 1764 w 2123"/>
                <a:gd name="T13" fmla="*/ 1088 h 1696"/>
                <a:gd name="T14" fmla="*/ 1843 w 2123"/>
                <a:gd name="T15" fmla="*/ 1130 h 1696"/>
                <a:gd name="T16" fmla="*/ 1799 w 2123"/>
                <a:gd name="T17" fmla="*/ 1084 h 1696"/>
                <a:gd name="T18" fmla="*/ 1383 w 2123"/>
                <a:gd name="T19" fmla="*/ 801 h 1696"/>
                <a:gd name="T20" fmla="*/ 1064 w 2123"/>
                <a:gd name="T21" fmla="*/ 547 h 1696"/>
                <a:gd name="T22" fmla="*/ 707 w 2123"/>
                <a:gd name="T23" fmla="*/ 263 h 1696"/>
                <a:gd name="T24" fmla="*/ 979 w 2123"/>
                <a:gd name="T25" fmla="*/ 249 h 1696"/>
                <a:gd name="T26" fmla="*/ 1258 w 2123"/>
                <a:gd name="T27" fmla="*/ 254 h 1696"/>
                <a:gd name="T28" fmla="*/ 1582 w 2123"/>
                <a:gd name="T29" fmla="*/ 215 h 1696"/>
                <a:gd name="T30" fmla="*/ 2079 w 2123"/>
                <a:gd name="T31" fmla="*/ 157 h 1696"/>
                <a:gd name="T32" fmla="*/ 2031 w 2123"/>
                <a:gd name="T33" fmla="*/ 139 h 1696"/>
                <a:gd name="T34" fmla="*/ 1511 w 2123"/>
                <a:gd name="T35" fmla="*/ 206 h 1696"/>
                <a:gd name="T36" fmla="*/ 1184 w 2123"/>
                <a:gd name="T37" fmla="*/ 220 h 1696"/>
                <a:gd name="T38" fmla="*/ 743 w 2123"/>
                <a:gd name="T39" fmla="*/ 206 h 1696"/>
                <a:gd name="T40" fmla="*/ 803 w 2123"/>
                <a:gd name="T41" fmla="*/ 182 h 1696"/>
                <a:gd name="T42" fmla="*/ 1118 w 2123"/>
                <a:gd name="T43" fmla="*/ 0 h 1696"/>
                <a:gd name="T44" fmla="*/ 1064 w 2123"/>
                <a:gd name="T45" fmla="*/ 24 h 1696"/>
                <a:gd name="T46" fmla="*/ 990 w 2123"/>
                <a:gd name="T47" fmla="*/ 67 h 1696"/>
                <a:gd name="T48" fmla="*/ 839 w 2123"/>
                <a:gd name="T49" fmla="*/ 153 h 1696"/>
                <a:gd name="T50" fmla="*/ 658 w 2123"/>
                <a:gd name="T51" fmla="*/ 225 h 1696"/>
                <a:gd name="T52" fmla="*/ 622 w 2123"/>
                <a:gd name="T53" fmla="*/ 288 h 1696"/>
                <a:gd name="T54" fmla="*/ 297 w 2123"/>
                <a:gd name="T55" fmla="*/ 470 h 1696"/>
                <a:gd name="T56" fmla="*/ 0 w 2123"/>
                <a:gd name="T57" fmla="*/ 581 h 1696"/>
                <a:gd name="T58" fmla="*/ 0 w 2123"/>
                <a:gd name="T59" fmla="*/ 585 h 1696"/>
                <a:gd name="T60" fmla="*/ 0 w 2123"/>
                <a:gd name="T61" fmla="*/ 614 h 1696"/>
                <a:gd name="T62" fmla="*/ 291 w 2123"/>
                <a:gd name="T63" fmla="*/ 508 h 1696"/>
                <a:gd name="T64" fmla="*/ 580 w 2123"/>
                <a:gd name="T65" fmla="*/ 345 h 1696"/>
                <a:gd name="T66" fmla="*/ 496 w 2123"/>
                <a:gd name="T67" fmla="*/ 537 h 1696"/>
                <a:gd name="T68" fmla="*/ 514 w 2123"/>
                <a:gd name="T69" fmla="*/ 796 h 1696"/>
                <a:gd name="T70" fmla="*/ 452 w 2123"/>
                <a:gd name="T71" fmla="*/ 934 h 1696"/>
                <a:gd name="T72" fmla="*/ 321 w 2123"/>
                <a:gd name="T73" fmla="*/ 1184 h 1696"/>
                <a:gd name="T74" fmla="*/ 315 w 2123"/>
                <a:gd name="T75" fmla="*/ 1357 h 1696"/>
                <a:gd name="T76" fmla="*/ 321 w 2123"/>
                <a:gd name="T77" fmla="*/ 1357 h 1696"/>
                <a:gd name="T78" fmla="*/ 339 w 2123"/>
                <a:gd name="T79" fmla="*/ 1242 h 1696"/>
                <a:gd name="T80" fmla="*/ 568 w 2123"/>
                <a:gd name="T81" fmla="*/ 834 h 1696"/>
                <a:gd name="T82" fmla="*/ 568 w 2123"/>
                <a:gd name="T83" fmla="*/ 834 h 16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5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7 w 969"/>
                <a:gd name="T1" fmla="*/ 1198 h 1192"/>
                <a:gd name="T2" fmla="*/ 498 w 969"/>
                <a:gd name="T3" fmla="*/ 1204 h 1192"/>
                <a:gd name="T4" fmla="*/ 588 w 969"/>
                <a:gd name="T5" fmla="*/ 1162 h 1192"/>
                <a:gd name="T6" fmla="*/ 825 w 969"/>
                <a:gd name="T7" fmla="*/ 1097 h 1192"/>
                <a:gd name="T8" fmla="*/ 949 w 969"/>
                <a:gd name="T9" fmla="*/ 1067 h 1192"/>
                <a:gd name="T10" fmla="*/ 771 w 969"/>
                <a:gd name="T11" fmla="*/ 998 h 1192"/>
                <a:gd name="T12" fmla="*/ 564 w 969"/>
                <a:gd name="T13" fmla="*/ 961 h 1192"/>
                <a:gd name="T14" fmla="*/ 201 w 969"/>
                <a:gd name="T15" fmla="*/ 979 h 1192"/>
                <a:gd name="T16" fmla="*/ 303 w 969"/>
                <a:gd name="T17" fmla="*/ 901 h 1192"/>
                <a:gd name="T18" fmla="*/ 504 w 969"/>
                <a:gd name="T19" fmla="*/ 811 h 1192"/>
                <a:gd name="T20" fmla="*/ 706 w 969"/>
                <a:gd name="T21" fmla="*/ 679 h 1192"/>
                <a:gd name="T22" fmla="*/ 712 w 969"/>
                <a:gd name="T23" fmla="*/ 679 h 1192"/>
                <a:gd name="T24" fmla="*/ 724 w 969"/>
                <a:gd name="T25" fmla="*/ 673 h 1192"/>
                <a:gd name="T26" fmla="*/ 765 w 969"/>
                <a:gd name="T27" fmla="*/ 655 h 1192"/>
                <a:gd name="T28" fmla="*/ 789 w 969"/>
                <a:gd name="T29" fmla="*/ 649 h 1192"/>
                <a:gd name="T30" fmla="*/ 801 w 969"/>
                <a:gd name="T31" fmla="*/ 637 h 1192"/>
                <a:gd name="T32" fmla="*/ 807 w 969"/>
                <a:gd name="T33" fmla="*/ 625 h 1192"/>
                <a:gd name="T34" fmla="*/ 801 w 969"/>
                <a:gd name="T35" fmla="*/ 619 h 1192"/>
                <a:gd name="T36" fmla="*/ 795 w 969"/>
                <a:gd name="T37" fmla="*/ 607 h 1192"/>
                <a:gd name="T38" fmla="*/ 795 w 969"/>
                <a:gd name="T39" fmla="*/ 579 h 1192"/>
                <a:gd name="T40" fmla="*/ 807 w 969"/>
                <a:gd name="T41" fmla="*/ 549 h 1192"/>
                <a:gd name="T42" fmla="*/ 819 w 969"/>
                <a:gd name="T43" fmla="*/ 519 h 1192"/>
                <a:gd name="T44" fmla="*/ 837 w 969"/>
                <a:gd name="T45" fmla="*/ 489 h 1192"/>
                <a:gd name="T46" fmla="*/ 849 w 969"/>
                <a:gd name="T47" fmla="*/ 459 h 1192"/>
                <a:gd name="T48" fmla="*/ 857 w 969"/>
                <a:gd name="T49" fmla="*/ 441 h 1192"/>
                <a:gd name="T50" fmla="*/ 865 w 969"/>
                <a:gd name="T51" fmla="*/ 435 h 1192"/>
                <a:gd name="T52" fmla="*/ 865 w 969"/>
                <a:gd name="T53" fmla="*/ 351 h 1192"/>
                <a:gd name="T54" fmla="*/ 865 w 969"/>
                <a:gd name="T55" fmla="*/ 345 h 1192"/>
                <a:gd name="T56" fmla="*/ 871 w 969"/>
                <a:gd name="T57" fmla="*/ 339 h 1192"/>
                <a:gd name="T58" fmla="*/ 889 w 969"/>
                <a:gd name="T59" fmla="*/ 309 h 1192"/>
                <a:gd name="T60" fmla="*/ 901 w 969"/>
                <a:gd name="T61" fmla="*/ 273 h 1192"/>
                <a:gd name="T62" fmla="*/ 913 w 969"/>
                <a:gd name="T63" fmla="*/ 243 h 1192"/>
                <a:gd name="T64" fmla="*/ 919 w 969"/>
                <a:gd name="T65" fmla="*/ 231 h 1192"/>
                <a:gd name="T66" fmla="*/ 925 w 969"/>
                <a:gd name="T67" fmla="*/ 219 h 1192"/>
                <a:gd name="T68" fmla="*/ 943 w 969"/>
                <a:gd name="T69" fmla="*/ 173 h 1192"/>
                <a:gd name="T70" fmla="*/ 961 w 969"/>
                <a:gd name="T71" fmla="*/ 137 h 1192"/>
                <a:gd name="T72" fmla="*/ 967 w 969"/>
                <a:gd name="T73" fmla="*/ 125 h 1192"/>
                <a:gd name="T74" fmla="*/ 967 w 969"/>
                <a:gd name="T75" fmla="*/ 119 h 1192"/>
                <a:gd name="T76" fmla="*/ 985 w 969"/>
                <a:gd name="T77" fmla="*/ 0 h 1192"/>
                <a:gd name="T78" fmla="*/ 961 w 969"/>
                <a:gd name="T79" fmla="*/ 47 h 1192"/>
                <a:gd name="T80" fmla="*/ 795 w 969"/>
                <a:gd name="T81" fmla="*/ 113 h 1192"/>
                <a:gd name="T82" fmla="*/ 718 w 969"/>
                <a:gd name="T83" fmla="*/ 161 h 1192"/>
                <a:gd name="T84" fmla="*/ 468 w 969"/>
                <a:gd name="T85" fmla="*/ 237 h 1192"/>
                <a:gd name="T86" fmla="*/ 285 w 969"/>
                <a:gd name="T87" fmla="*/ 291 h 1192"/>
                <a:gd name="T88" fmla="*/ 177 w 969"/>
                <a:gd name="T89" fmla="*/ 297 h 1192"/>
                <a:gd name="T90" fmla="*/ 12 w 969"/>
                <a:gd name="T91" fmla="*/ 489 h 1192"/>
                <a:gd name="T92" fmla="*/ 0 w 969"/>
                <a:gd name="T93" fmla="*/ 513 h 1192"/>
                <a:gd name="T94" fmla="*/ 0 w 969"/>
                <a:gd name="T95" fmla="*/ 1198 h 1192"/>
                <a:gd name="T96" fmla="*/ 96 w 969"/>
                <a:gd name="T97" fmla="*/ 1192 h 1192"/>
                <a:gd name="T98" fmla="*/ 327 w 969"/>
                <a:gd name="T99" fmla="*/ 1198 h 1192"/>
                <a:gd name="T100" fmla="*/ 327 w 969"/>
                <a:gd name="T101" fmla="*/ 1198 h 119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50 w 2176"/>
                <a:gd name="T1" fmla="*/ 775 h 1505"/>
                <a:gd name="T2" fmla="*/ 1210 w 2176"/>
                <a:gd name="T3" fmla="*/ 1243 h 1505"/>
                <a:gd name="T4" fmla="*/ 972 w 2176"/>
                <a:gd name="T5" fmla="*/ 1201 h 1505"/>
                <a:gd name="T6" fmla="*/ 735 w 2176"/>
                <a:gd name="T7" fmla="*/ 1135 h 1505"/>
                <a:gd name="T8" fmla="*/ 450 w 2176"/>
                <a:gd name="T9" fmla="*/ 1117 h 1505"/>
                <a:gd name="T10" fmla="*/ 0 w 2176"/>
                <a:gd name="T11" fmla="*/ 1087 h 1505"/>
                <a:gd name="T12" fmla="*/ 30 w 2176"/>
                <a:gd name="T13" fmla="*/ 1123 h 1505"/>
                <a:gd name="T14" fmla="*/ 504 w 2176"/>
                <a:gd name="T15" fmla="*/ 1141 h 1505"/>
                <a:gd name="T16" fmla="*/ 789 w 2176"/>
                <a:gd name="T17" fmla="*/ 1195 h 1505"/>
                <a:gd name="T18" fmla="*/ 1150 w 2176"/>
                <a:gd name="T19" fmla="*/ 1313 h 1505"/>
                <a:gd name="T20" fmla="*/ 1086 w 2176"/>
                <a:gd name="T21" fmla="*/ 1331 h 1505"/>
                <a:gd name="T22" fmla="*/ 723 w 2176"/>
                <a:gd name="T23" fmla="*/ 1517 h 1505"/>
                <a:gd name="T24" fmla="*/ 777 w 2176"/>
                <a:gd name="T25" fmla="*/ 1493 h 1505"/>
                <a:gd name="T26" fmla="*/ 877 w 2176"/>
                <a:gd name="T27" fmla="*/ 1451 h 1505"/>
                <a:gd name="T28" fmla="*/ 1038 w 2176"/>
                <a:gd name="T29" fmla="*/ 1367 h 1505"/>
                <a:gd name="T30" fmla="*/ 1234 w 2176"/>
                <a:gd name="T31" fmla="*/ 1307 h 1505"/>
                <a:gd name="T32" fmla="*/ 1287 w 2176"/>
                <a:gd name="T33" fmla="*/ 1231 h 1505"/>
                <a:gd name="T34" fmla="*/ 1660 w 2176"/>
                <a:gd name="T35" fmla="*/ 1051 h 1505"/>
                <a:gd name="T36" fmla="*/ 1963 w 2176"/>
                <a:gd name="T37" fmla="*/ 961 h 1505"/>
                <a:gd name="T38" fmla="*/ 2212 w 2176"/>
                <a:gd name="T39" fmla="*/ 829 h 1505"/>
                <a:gd name="T40" fmla="*/ 1993 w 2176"/>
                <a:gd name="T41" fmla="*/ 919 h 1505"/>
                <a:gd name="T42" fmla="*/ 1684 w 2176"/>
                <a:gd name="T43" fmla="*/ 997 h 1505"/>
                <a:gd name="T44" fmla="*/ 1363 w 2176"/>
                <a:gd name="T45" fmla="*/ 1159 h 1505"/>
                <a:gd name="T46" fmla="*/ 1525 w 2176"/>
                <a:gd name="T47" fmla="*/ 913 h 1505"/>
                <a:gd name="T48" fmla="*/ 1648 w 2176"/>
                <a:gd name="T49" fmla="*/ 549 h 1505"/>
                <a:gd name="T50" fmla="*/ 1768 w 2176"/>
                <a:gd name="T51" fmla="*/ 376 h 1505"/>
                <a:gd name="T52" fmla="*/ 2011 w 2176"/>
                <a:gd name="T53" fmla="*/ 60 h 1505"/>
                <a:gd name="T54" fmla="*/ 2035 w 2176"/>
                <a:gd name="T55" fmla="*/ 0 h 1505"/>
                <a:gd name="T56" fmla="*/ 2005 w 2176"/>
                <a:gd name="T57" fmla="*/ 0 h 1505"/>
                <a:gd name="T58" fmla="*/ 1624 w 2176"/>
                <a:gd name="T59" fmla="*/ 484 h 1505"/>
                <a:gd name="T60" fmla="*/ 1501 w 2176"/>
                <a:gd name="T61" fmla="*/ 895 h 1505"/>
                <a:gd name="T62" fmla="*/ 1275 w 2176"/>
                <a:gd name="T63" fmla="*/ 1183 h 1505"/>
                <a:gd name="T64" fmla="*/ 1150 w 2176"/>
                <a:gd name="T65" fmla="*/ 913 h 1505"/>
                <a:gd name="T66" fmla="*/ 1026 w 2176"/>
                <a:gd name="T67" fmla="*/ 544 h 1505"/>
                <a:gd name="T68" fmla="*/ 901 w 2176"/>
                <a:gd name="T69" fmla="*/ 222 h 1505"/>
                <a:gd name="T70" fmla="*/ 801 w 2176"/>
                <a:gd name="T71" fmla="*/ 0 h 1505"/>
                <a:gd name="T72" fmla="*/ 765 w 2176"/>
                <a:gd name="T73" fmla="*/ 0 h 1505"/>
                <a:gd name="T74" fmla="*/ 919 w 2176"/>
                <a:gd name="T75" fmla="*/ 358 h 1505"/>
                <a:gd name="T76" fmla="*/ 1050 w 2176"/>
                <a:gd name="T77" fmla="*/ 775 h 1505"/>
                <a:gd name="T78" fmla="*/ 1050 w 2176"/>
                <a:gd name="T79" fmla="*/ 775 h 1505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5 w 813"/>
                <a:gd name="T1" fmla="*/ 568 h 804"/>
                <a:gd name="T2" fmla="*/ 333 w 813"/>
                <a:gd name="T3" fmla="*/ 442 h 804"/>
                <a:gd name="T4" fmla="*/ 654 w 813"/>
                <a:gd name="T5" fmla="*/ 220 h 804"/>
                <a:gd name="T6" fmla="*/ 825 w 813"/>
                <a:gd name="T7" fmla="*/ 0 h 804"/>
                <a:gd name="T8" fmla="*/ 687 w 813"/>
                <a:gd name="T9" fmla="*/ 150 h 804"/>
                <a:gd name="T10" fmla="*/ 148 w 813"/>
                <a:gd name="T11" fmla="*/ 508 h 804"/>
                <a:gd name="T12" fmla="*/ 0 w 813"/>
                <a:gd name="T13" fmla="*/ 740 h 804"/>
                <a:gd name="T14" fmla="*/ 0 w 813"/>
                <a:gd name="T15" fmla="*/ 812 h 804"/>
                <a:gd name="T16" fmla="*/ 165 w 813"/>
                <a:gd name="T17" fmla="*/ 568 h 804"/>
                <a:gd name="T18" fmla="*/ 165 w 813"/>
                <a:gd name="T19" fmla="*/ 568 h 8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8 w 759"/>
                <a:gd name="T1" fmla="*/ 66 h 107"/>
                <a:gd name="T2" fmla="*/ 771 w 759"/>
                <a:gd name="T3" fmla="*/ 0 h 107"/>
                <a:gd name="T4" fmla="*/ 504 w 759"/>
                <a:gd name="T5" fmla="*/ 36 h 107"/>
                <a:gd name="T6" fmla="*/ 142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8 w 759"/>
                <a:gd name="T15" fmla="*/ 66 h 107"/>
                <a:gd name="T16" fmla="*/ 468 w 759"/>
                <a:gd name="T17" fmla="*/ 66 h 1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411 w 3169"/>
                <a:gd name="T1" fmla="*/ 243 h 743"/>
                <a:gd name="T2" fmla="*/ 1762 w 3169"/>
                <a:gd name="T3" fmla="*/ 237 h 743"/>
                <a:gd name="T4" fmla="*/ 2123 w 3169"/>
                <a:gd name="T5" fmla="*/ 255 h 743"/>
                <a:gd name="T6" fmla="*/ 2545 w 3169"/>
                <a:gd name="T7" fmla="*/ 237 h 743"/>
                <a:gd name="T8" fmla="*/ 3221 w 3169"/>
                <a:gd name="T9" fmla="*/ 208 h 743"/>
                <a:gd name="T10" fmla="*/ 3167 w 3169"/>
                <a:gd name="T11" fmla="*/ 190 h 743"/>
                <a:gd name="T12" fmla="*/ 2462 w 3169"/>
                <a:gd name="T13" fmla="*/ 225 h 743"/>
                <a:gd name="T14" fmla="*/ 2035 w 3169"/>
                <a:gd name="T15" fmla="*/ 225 h 743"/>
                <a:gd name="T16" fmla="*/ 1483 w 3169"/>
                <a:gd name="T17" fmla="*/ 190 h 743"/>
                <a:gd name="T18" fmla="*/ 1567 w 3169"/>
                <a:gd name="T19" fmla="*/ 168 h 743"/>
                <a:gd name="T20" fmla="*/ 2071 w 3169"/>
                <a:gd name="T21" fmla="*/ 0 h 743"/>
                <a:gd name="T22" fmla="*/ 1993 w 3169"/>
                <a:gd name="T23" fmla="*/ 24 h 743"/>
                <a:gd name="T24" fmla="*/ 1868 w 3169"/>
                <a:gd name="T25" fmla="*/ 66 h 743"/>
                <a:gd name="T26" fmla="*/ 1630 w 3169"/>
                <a:gd name="T27" fmla="*/ 138 h 743"/>
                <a:gd name="T28" fmla="*/ 1362 w 3169"/>
                <a:gd name="T29" fmla="*/ 202 h 743"/>
                <a:gd name="T30" fmla="*/ 1288 w 3169"/>
                <a:gd name="T31" fmla="*/ 255 h 743"/>
                <a:gd name="T32" fmla="*/ 777 w 3169"/>
                <a:gd name="T33" fmla="*/ 417 h 743"/>
                <a:gd name="T34" fmla="*/ 339 w 3169"/>
                <a:gd name="T35" fmla="*/ 507 h 743"/>
                <a:gd name="T36" fmla="*/ 0 w 3169"/>
                <a:gd name="T37" fmla="*/ 625 h 743"/>
                <a:gd name="T38" fmla="*/ 303 w 3169"/>
                <a:gd name="T39" fmla="*/ 543 h 743"/>
                <a:gd name="T40" fmla="*/ 747 w 3169"/>
                <a:gd name="T41" fmla="*/ 453 h 743"/>
                <a:gd name="T42" fmla="*/ 1198 w 3169"/>
                <a:gd name="T43" fmla="*/ 315 h 743"/>
                <a:gd name="T44" fmla="*/ 997 w 3169"/>
                <a:gd name="T45" fmla="*/ 495 h 743"/>
                <a:gd name="T46" fmla="*/ 883 w 3169"/>
                <a:gd name="T47" fmla="*/ 751 h 743"/>
                <a:gd name="T48" fmla="*/ 877 w 3169"/>
                <a:gd name="T49" fmla="*/ 751 h 743"/>
                <a:gd name="T50" fmla="*/ 949 w 3169"/>
                <a:gd name="T51" fmla="*/ 751 h 743"/>
                <a:gd name="T52" fmla="*/ 1038 w 3169"/>
                <a:gd name="T53" fmla="*/ 501 h 743"/>
                <a:gd name="T54" fmla="*/ 1317 w 3169"/>
                <a:gd name="T55" fmla="*/ 285 h 743"/>
                <a:gd name="T56" fmla="*/ 1555 w 3169"/>
                <a:gd name="T57" fmla="*/ 453 h 743"/>
                <a:gd name="T58" fmla="*/ 1798 w 3169"/>
                <a:gd name="T59" fmla="*/ 685 h 743"/>
                <a:gd name="T60" fmla="*/ 1886 w 3169"/>
                <a:gd name="T61" fmla="*/ 751 h 743"/>
                <a:gd name="T62" fmla="*/ 1951 w 3169"/>
                <a:gd name="T63" fmla="*/ 751 h 743"/>
                <a:gd name="T64" fmla="*/ 1720 w 3169"/>
                <a:gd name="T65" fmla="*/ 531 h 743"/>
                <a:gd name="T66" fmla="*/ 1411 w 3169"/>
                <a:gd name="T67" fmla="*/ 243 h 743"/>
                <a:gd name="T68" fmla="*/ 1411 w 3169"/>
                <a:gd name="T69" fmla="*/ 243 h 743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1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2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4110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4111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4112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6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7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5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9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74 w 2153"/>
                <a:gd name="T1" fmla="*/ 859 h 1930"/>
                <a:gd name="T2" fmla="*/ 1969 w 2153"/>
                <a:gd name="T3" fmla="*/ 1027 h 1930"/>
                <a:gd name="T4" fmla="*/ 2087 w 2153"/>
                <a:gd name="T5" fmla="*/ 1176 h 1930"/>
                <a:gd name="T6" fmla="*/ 2153 w 2153"/>
                <a:gd name="T7" fmla="*/ 1258 h 1930"/>
                <a:gd name="T8" fmla="*/ 2189 w 2153"/>
                <a:gd name="T9" fmla="*/ 1306 h 1930"/>
                <a:gd name="T10" fmla="*/ 1921 w 2153"/>
                <a:gd name="T11" fmla="*/ 985 h 1930"/>
                <a:gd name="T12" fmla="*/ 1892 w 2153"/>
                <a:gd name="T13" fmla="*/ 937 h 1930"/>
                <a:gd name="T14" fmla="*/ 1812 w 2153"/>
                <a:gd name="T15" fmla="*/ 1252 h 1930"/>
                <a:gd name="T16" fmla="*/ 1798 w 2153"/>
                <a:gd name="T17" fmla="*/ 1498 h 1930"/>
                <a:gd name="T18" fmla="*/ 1850 w 2153"/>
                <a:gd name="T19" fmla="*/ 1922 h 1930"/>
                <a:gd name="T20" fmla="*/ 1819 w 2153"/>
                <a:gd name="T21" fmla="*/ 1946 h 1930"/>
                <a:gd name="T22" fmla="*/ 1774 w 2153"/>
                <a:gd name="T23" fmla="*/ 1546 h 1930"/>
                <a:gd name="T24" fmla="*/ 1756 w 2153"/>
                <a:gd name="T25" fmla="*/ 1300 h 1930"/>
                <a:gd name="T26" fmla="*/ 1792 w 2153"/>
                <a:gd name="T27" fmla="*/ 1093 h 1930"/>
                <a:gd name="T28" fmla="*/ 1798 w 2153"/>
                <a:gd name="T29" fmla="*/ 883 h 1930"/>
                <a:gd name="T30" fmla="*/ 1288 w 2153"/>
                <a:gd name="T31" fmla="*/ 1015 h 1930"/>
                <a:gd name="T32" fmla="*/ 837 w 2153"/>
                <a:gd name="T33" fmla="*/ 1140 h 1930"/>
                <a:gd name="T34" fmla="*/ 327 w 2153"/>
                <a:gd name="T35" fmla="*/ 1324 h 1930"/>
                <a:gd name="T36" fmla="*/ 18 w 2153"/>
                <a:gd name="T37" fmla="*/ 1432 h 1930"/>
                <a:gd name="T38" fmla="*/ 315 w 2153"/>
                <a:gd name="T39" fmla="*/ 1294 h 1930"/>
                <a:gd name="T40" fmla="*/ 694 w 2153"/>
                <a:gd name="T41" fmla="*/ 1152 h 1930"/>
                <a:gd name="T42" fmla="*/ 1038 w 2153"/>
                <a:gd name="T43" fmla="*/ 1045 h 1930"/>
                <a:gd name="T44" fmla="*/ 1435 w 2153"/>
                <a:gd name="T45" fmla="*/ 937 h 1930"/>
                <a:gd name="T46" fmla="*/ 1720 w 2153"/>
                <a:gd name="T47" fmla="*/ 823 h 1930"/>
                <a:gd name="T48" fmla="*/ 1357 w 2153"/>
                <a:gd name="T49" fmla="*/ 627 h 1930"/>
                <a:gd name="T50" fmla="*/ 877 w 2153"/>
                <a:gd name="T51" fmla="*/ 519 h 1930"/>
                <a:gd name="T52" fmla="*/ 231 w 2153"/>
                <a:gd name="T53" fmla="*/ 161 h 1930"/>
                <a:gd name="T54" fmla="*/ 0 w 2153"/>
                <a:gd name="T55" fmla="*/ 83 h 1930"/>
                <a:gd name="T56" fmla="*/ 333 w 2153"/>
                <a:gd name="T57" fmla="*/ 179 h 1930"/>
                <a:gd name="T58" fmla="*/ 724 w 2153"/>
                <a:gd name="T59" fmla="*/ 387 h 1930"/>
                <a:gd name="T60" fmla="*/ 949 w 2153"/>
                <a:gd name="T61" fmla="*/ 495 h 1930"/>
                <a:gd name="T62" fmla="*/ 1375 w 2153"/>
                <a:gd name="T63" fmla="*/ 597 h 1930"/>
                <a:gd name="T64" fmla="*/ 1678 w 2153"/>
                <a:gd name="T65" fmla="*/ 751 h 1930"/>
                <a:gd name="T66" fmla="*/ 1447 w 2153"/>
                <a:gd name="T67" fmla="*/ 465 h 1930"/>
                <a:gd name="T68" fmla="*/ 1306 w 2153"/>
                <a:gd name="T69" fmla="*/ 191 h 1930"/>
                <a:gd name="T70" fmla="*/ 1174 w 2153"/>
                <a:gd name="T71" fmla="*/ 0 h 1930"/>
                <a:gd name="T72" fmla="*/ 1363 w 2153"/>
                <a:gd name="T73" fmla="*/ 215 h 1930"/>
                <a:gd name="T74" fmla="*/ 1513 w 2153"/>
                <a:gd name="T75" fmla="*/ 489 h 1930"/>
                <a:gd name="T76" fmla="*/ 1774 w 2153"/>
                <a:gd name="T77" fmla="*/ 811 h 1930"/>
                <a:gd name="T78" fmla="*/ 1874 w 2153"/>
                <a:gd name="T79" fmla="*/ 859 h 1930"/>
                <a:gd name="T80" fmla="*/ 1874 w 2153"/>
                <a:gd name="T81" fmla="*/ 859 h 19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17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4118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119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fld id="{7A59CCE7-26D3-449B-843C-F6930E81DB7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 kern="12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 kern="12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 kern="12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 kern="12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 kern="12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31913" y="692150"/>
            <a:ext cx="6840537" cy="2093913"/>
          </a:xfrm>
          <a:solidFill>
            <a:schemeClr val="accent2"/>
          </a:solidFill>
          <a:ln w="76200">
            <a:solidFill>
              <a:srgbClr val="FF505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cs-CZ" altLang="cs-CZ" dirty="0" smtClean="0">
                <a:solidFill>
                  <a:srgbClr val="462F0A"/>
                </a:solidFill>
                <a:effectLst/>
                <a:latin typeface="Comic Sans MS" pitchFamily="66" charset="0"/>
              </a:rPr>
              <a:t>sloveso LIKE</a:t>
            </a:r>
            <a:br>
              <a:rPr lang="cs-CZ" altLang="cs-CZ" dirty="0" smtClean="0">
                <a:solidFill>
                  <a:srgbClr val="462F0A"/>
                </a:solidFill>
                <a:effectLst/>
                <a:latin typeface="Comic Sans MS" pitchFamily="66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</a:rPr>
              <a:t>Stručný přehled látky pro 7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ročník 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ZŠ a procvičení</a:t>
            </a:r>
            <a:endParaRPr lang="cs-CZ" altLang="cs-CZ" sz="2000" b="0" dirty="0" smtClean="0">
              <a:effectLst/>
              <a:latin typeface="Comic Sans MS" pitchFamily="66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3068638"/>
            <a:ext cx="8424863" cy="1368425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altLang="cs-CZ" sz="2000" dirty="0" smtClean="0">
                <a:effectLst/>
              </a:rPr>
              <a:t>Autor: Mgr. Silvie </a:t>
            </a:r>
            <a:r>
              <a:rPr lang="cs-CZ" altLang="cs-CZ" sz="2000" dirty="0" err="1" smtClean="0">
                <a:effectLst/>
              </a:rPr>
              <a:t>Reitharová</a:t>
            </a:r>
            <a:r>
              <a:rPr lang="cs-CZ" altLang="cs-CZ" sz="2000" dirty="0" smtClean="0">
                <a:effectLst/>
              </a:rPr>
              <a:t>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ZŠ </a:t>
            </a:r>
            <a:r>
              <a:rPr lang="cs-CZ" sz="2000" dirty="0"/>
              <a:t>Holýšov, v rámci projektu „S jazyky za hranice všední výuky „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pl-PL" sz="2000" dirty="0"/>
              <a:t>Registrační číslo projektu: CZ.1.07./1.1.30/02.0043</a:t>
            </a:r>
            <a:endParaRPr lang="cs-CZ" sz="2000" dirty="0"/>
          </a:p>
          <a:p>
            <a:pPr eaLnBrk="1" hangingPunct="1">
              <a:defRPr/>
            </a:pPr>
            <a:endParaRPr lang="cs-CZ" altLang="cs-CZ" sz="2000" dirty="0" smtClean="0">
              <a:solidFill>
                <a:srgbClr val="FF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076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653136"/>
            <a:ext cx="6228159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7" name="Obdélník 3"/>
          <p:cNvSpPr>
            <a:spLocks noChangeArrowheads="1"/>
          </p:cNvSpPr>
          <p:nvPr/>
        </p:nvSpPr>
        <p:spPr bwMode="auto">
          <a:xfrm>
            <a:off x="1069975" y="5876925"/>
            <a:ext cx="80787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Trebuchet MS" pitchFamily="34" charset="0"/>
              </a:rPr>
              <a:t>CZ.1.07/1.1.30 Zvyšování kvality ve vzdělávání v Plzeňském kraji 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/>
          </a:solidFill>
          <a:ln w="76200">
            <a:solidFill>
              <a:srgbClr val="FC935E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cs-CZ" altLang="cs-CZ" smtClean="0">
                <a:latin typeface="Comic Sans MS" panose="030F0702030302020204" pitchFamily="66" charset="0"/>
              </a:rPr>
              <a:t>význam slovesa „like“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2988"/>
          </a:xfrm>
          <a:solidFill>
            <a:schemeClr val="accent2"/>
          </a:solidFill>
          <a:ln w="76200">
            <a:solidFill>
              <a:srgbClr val="FC935E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</a:t>
            </a:r>
            <a:r>
              <a:rPr lang="cs-CZ" altLang="cs-CZ" sz="4000" b="1" dirty="0" smtClean="0">
                <a:solidFill>
                  <a:schemeClr val="tx2"/>
                </a:solidFill>
                <a:effectLst/>
                <a:latin typeface="Comic Sans MS" panose="030F0702030302020204" pitchFamily="66" charset="0"/>
              </a:rPr>
              <a:t>Sloveso </a:t>
            </a:r>
            <a:r>
              <a:rPr lang="cs-CZ" altLang="cs-CZ" sz="4000" b="1" dirty="0" err="1" smtClean="0">
                <a:solidFill>
                  <a:schemeClr val="tx2"/>
                </a:solidFill>
                <a:effectLst/>
                <a:latin typeface="Comic Sans MS" panose="030F0702030302020204" pitchFamily="66" charset="0"/>
              </a:rPr>
              <a:t>like</a:t>
            </a:r>
            <a:r>
              <a:rPr lang="cs-CZ" altLang="cs-CZ" sz="4000" b="1" dirty="0" smtClean="0">
                <a:solidFill>
                  <a:schemeClr val="tx2"/>
                </a:solidFill>
                <a:effectLst/>
                <a:latin typeface="Comic Sans MS" panose="030F0702030302020204" pitchFamily="66" charset="0"/>
              </a:rPr>
              <a:t> můžeme chápat dvojím způsobem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a) I </a:t>
            </a:r>
            <a:r>
              <a:rPr lang="cs-CZ" alt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playing</a:t>
            </a: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tennis</a:t>
            </a: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					= </a:t>
            </a:r>
            <a:r>
              <a:rPr lang="cs-CZ" altLang="cs-CZ" dirty="0" smtClean="0">
                <a:solidFill>
                  <a:srgbClr val="B7660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Rád hraji tenis.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endParaRPr lang="cs-CZ" altLang="cs-CZ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b) I </a:t>
            </a:r>
            <a:r>
              <a:rPr lang="cs-CZ" alt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flowers</a:t>
            </a: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				= </a:t>
            </a:r>
            <a:r>
              <a:rPr lang="cs-CZ" altLang="cs-CZ" dirty="0" smtClean="0">
                <a:solidFill>
                  <a:srgbClr val="B7660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Líbí se mi ty květiny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endParaRPr lang="cs-CZ" altLang="cs-CZ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endParaRPr lang="cs-CZ" altLang="cs-CZ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7171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10212"/>
          </a:xfrm>
          <a:solidFill>
            <a:schemeClr val="accent2"/>
          </a:solidFill>
          <a:ln w="76200">
            <a:solidFill>
              <a:srgbClr val="FC935E"/>
            </a:solidFill>
            <a:miter lim="800000"/>
            <a:headEnd/>
            <a:tailEnd/>
          </a:ln>
        </p:spPr>
        <p:txBody>
          <a:bodyPr/>
          <a:lstStyle/>
          <a:p>
            <a:pPr marL="609600" indent="-609600" algn="ctr"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sloveso </a:t>
            </a:r>
            <a:r>
              <a:rPr lang="cs-CZ" altLang="cs-CZ" sz="2800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tedy v češtině znamená:</a:t>
            </a:r>
          </a:p>
          <a:p>
            <a:pPr marL="609600" indent="-609600"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a) Mám něco rád</a:t>
            </a: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– věc nebo činnost</a:t>
            </a:r>
          </a:p>
          <a:p>
            <a:pPr marL="609600" indent="-609600"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</a:t>
            </a:r>
            <a:r>
              <a:rPr lang="cs-CZ" altLang="cs-CZ" sz="2000" dirty="0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I </a:t>
            </a:r>
            <a:r>
              <a:rPr lang="cs-CZ" altLang="cs-CZ" sz="2000" dirty="0" err="1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vanilla</a:t>
            </a:r>
            <a:r>
              <a:rPr lang="cs-CZ" altLang="cs-CZ" sz="2000" dirty="0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ice-cream</a:t>
            </a:r>
            <a:r>
              <a:rPr lang="cs-CZ" altLang="cs-CZ" sz="2000" dirty="0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/ </a:t>
            </a:r>
            <a:r>
              <a:rPr lang="cs-CZ" altLang="cs-CZ" sz="2000" dirty="0" err="1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They</a:t>
            </a:r>
            <a:r>
              <a:rPr lang="cs-CZ" altLang="cs-CZ" sz="2000" dirty="0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going</a:t>
            </a:r>
            <a:r>
              <a:rPr lang="cs-CZ" altLang="cs-CZ" sz="2000" dirty="0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to </a:t>
            </a:r>
            <a:r>
              <a:rPr lang="cs-CZ" altLang="cs-CZ" sz="2000" dirty="0" err="1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010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cinema</a:t>
            </a:r>
            <a:endParaRPr lang="cs-CZ" altLang="cs-CZ" sz="2000" dirty="0" smtClean="0">
              <a:solidFill>
                <a:srgbClr val="010EB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marL="609600" indent="-609600"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b) Něco se mi líbí</a:t>
            </a: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marL="609600" indent="-609600"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</a:t>
            </a:r>
            <a:r>
              <a:rPr lang="cs-CZ" altLang="cs-CZ" sz="2000" dirty="0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I </a:t>
            </a:r>
            <a:r>
              <a:rPr lang="cs-CZ" altLang="cs-CZ" sz="2000" dirty="0" err="1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garden / </a:t>
            </a:r>
            <a:r>
              <a:rPr lang="cs-CZ" altLang="cs-CZ" sz="2000" dirty="0" err="1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They</a:t>
            </a:r>
            <a:r>
              <a:rPr lang="cs-CZ" altLang="cs-CZ" sz="2000" dirty="0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33874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picture</a:t>
            </a:r>
            <a:endParaRPr lang="cs-CZ" altLang="cs-CZ" sz="2000" dirty="0" smtClean="0">
              <a:solidFill>
                <a:srgbClr val="33874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marL="609600" indent="-609600"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český zvratný tvar „líbit se“ nejlépe převedeme do </a:t>
            </a:r>
            <a:r>
              <a:rPr lang="cs-CZ" altLang="cs-CZ" sz="28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angličtiny slovesem </a:t>
            </a:r>
            <a:r>
              <a:rPr lang="cs-CZ" altLang="cs-CZ" sz="2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endParaRPr lang="cs-CZ" altLang="cs-CZ" sz="2800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marL="609600" indent="-609600"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</a:t>
            </a:r>
            <a:r>
              <a:rPr lang="cs-CZ" altLang="cs-CZ" sz="2400" dirty="0" smtClean="0">
                <a:solidFill>
                  <a:srgbClr val="B7660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Ta zahrada se </a:t>
            </a:r>
            <a:r>
              <a:rPr lang="cs-CZ" altLang="cs-CZ" sz="2400" u="sng" dirty="0" smtClean="0">
                <a:solidFill>
                  <a:srgbClr val="B7660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mi</a:t>
            </a:r>
            <a:r>
              <a:rPr lang="cs-CZ" altLang="cs-CZ" sz="2400" dirty="0" smtClean="0">
                <a:solidFill>
                  <a:srgbClr val="B7660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líbí =  (Já) mám rád tu zahradu</a:t>
            </a:r>
          </a:p>
          <a:p>
            <a:pPr marL="609600" indent="-609600"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400" dirty="0" smtClean="0">
                <a:solidFill>
                  <a:srgbClr val="B7660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Ten obraz se </a:t>
            </a:r>
            <a:r>
              <a:rPr lang="cs-CZ" altLang="cs-CZ" sz="2400" u="sng" dirty="0" smtClean="0">
                <a:solidFill>
                  <a:srgbClr val="B7660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jim</a:t>
            </a:r>
            <a:r>
              <a:rPr lang="cs-CZ" altLang="cs-CZ" sz="2400" dirty="0" smtClean="0">
                <a:solidFill>
                  <a:srgbClr val="B7660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líbí = (Oni) mají rádi ten obraz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882650"/>
          </a:xfrm>
          <a:solidFill>
            <a:schemeClr val="accent2"/>
          </a:solidFill>
          <a:ln w="57150">
            <a:solidFill>
              <a:srgbClr val="FC935E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cs-CZ" altLang="cs-CZ" smtClean="0">
                <a:solidFill>
                  <a:srgbClr val="FF3300"/>
                </a:solidFill>
                <a:latin typeface="Comic Sans MS" panose="030F0702030302020204" pitchFamily="66" charset="0"/>
              </a:rPr>
              <a:t>like + activity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184775"/>
          </a:xfrm>
          <a:solidFill>
            <a:schemeClr val="accent2"/>
          </a:solidFill>
          <a:ln w="76200">
            <a:solidFill>
              <a:srgbClr val="FC935E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pokud vyjadřujeme, jakou ČINNOST rádi děláme, tuto aktivitu po slovese </a:t>
            </a:r>
            <a:r>
              <a:rPr lang="cs-CZ" alt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vyjádříme nejlépe GERUNDIEM</a:t>
            </a:r>
          </a:p>
          <a:p>
            <a:pPr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endParaRPr lang="cs-CZ" altLang="cs-CZ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r>
              <a:rPr lang="cs-CZ" alt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	</a:t>
            </a:r>
            <a:r>
              <a:rPr lang="en-US" alt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R</a:t>
            </a:r>
            <a:r>
              <a:rPr lang="cs-CZ" altLang="cs-CZ" sz="24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ád</a:t>
            </a:r>
            <a:r>
              <a:rPr lang="cs-CZ" alt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plavu = I </a:t>
            </a:r>
            <a:r>
              <a:rPr lang="cs-CZ" altLang="cs-CZ" sz="2400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4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400" u="sng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swimming</a:t>
            </a:r>
            <a:endParaRPr lang="cs-CZ" altLang="cs-CZ" sz="2400" u="sng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r>
              <a:rPr lang="cs-CZ" alt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	Rádi čteme= </a:t>
            </a:r>
            <a:r>
              <a:rPr lang="en-US" alt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We </a:t>
            </a:r>
            <a:r>
              <a:rPr lang="en-US" altLang="cs-CZ" sz="24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 </a:t>
            </a:r>
            <a:r>
              <a:rPr lang="cs-CZ" altLang="cs-CZ" sz="2400" u="sng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reading</a:t>
            </a:r>
            <a:r>
              <a:rPr lang="en-US" altLang="cs-CZ" sz="24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r>
              <a:rPr lang="cs-CZ" alt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	Moje sestra ráda zpívá = My </a:t>
            </a:r>
            <a:r>
              <a:rPr lang="cs-CZ" altLang="cs-CZ" sz="24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sister</a:t>
            </a:r>
            <a:r>
              <a:rPr lang="cs-CZ" alt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400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likes</a:t>
            </a:r>
            <a:r>
              <a:rPr lang="cs-CZ" altLang="cs-CZ" sz="24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400" u="sng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singing</a:t>
            </a:r>
            <a:endParaRPr lang="cs-CZ" altLang="cs-CZ" sz="2400" u="sng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r>
              <a:rPr lang="cs-CZ" altLang="cs-CZ" sz="24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	</a:t>
            </a:r>
            <a:r>
              <a:rPr lang="cs-CZ" alt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Ráda psala dopisy. = </a:t>
            </a:r>
            <a:r>
              <a:rPr lang="cs-CZ" altLang="cs-CZ" sz="24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she</a:t>
            </a:r>
            <a:r>
              <a:rPr lang="cs-CZ" alt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400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liked</a:t>
            </a:r>
            <a:r>
              <a:rPr lang="cs-CZ" altLang="cs-CZ" sz="24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400" u="sng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writing</a:t>
            </a:r>
            <a:r>
              <a:rPr lang="cs-CZ" altLang="cs-CZ" sz="24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4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letters</a:t>
            </a:r>
            <a:r>
              <a:rPr lang="cs-CZ" alt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  <p:bldP spid="1126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333375"/>
            <a:ext cx="7488237" cy="6264275"/>
          </a:xfrm>
          <a:solidFill>
            <a:schemeClr val="accent2"/>
          </a:solidFill>
          <a:ln w="76200">
            <a:solidFill>
              <a:srgbClr val="FC935E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Líbí se </a:t>
            </a:r>
            <a:r>
              <a:rPr lang="cs-CZ" altLang="cs-CZ" sz="20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mu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váš dům.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He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likes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your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house.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To zrcadlo se </a:t>
            </a:r>
            <a:r>
              <a:rPr lang="cs-CZ" altLang="cs-CZ" sz="20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nám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líbilo.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liked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mirror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Rád lyžuji.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I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skiing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Jejich děti rády v zimě bruslí.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Their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children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skating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in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winter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Líbí se </a:t>
            </a:r>
            <a:r>
              <a:rPr lang="cs-CZ" altLang="cs-CZ" sz="20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jí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naše auto.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She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likes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our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car.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Večer se rádi díváme na své oblíbené filmy.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watching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our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favourite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films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in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evening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Ten člověk se </a:t>
            </a:r>
            <a:r>
              <a:rPr lang="cs-CZ" altLang="cs-CZ" sz="20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mi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líbil.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I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liked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man /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person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5867400" y="260350"/>
            <a:ext cx="3024188" cy="865188"/>
          </a:xfrm>
          <a:solidFill>
            <a:srgbClr val="B76603"/>
          </a:solidFill>
          <a:ln w="76200">
            <a:solidFill>
              <a:srgbClr val="FFD05B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cs-CZ" altLang="cs-CZ" sz="2800" smtClean="0">
                <a:solidFill>
                  <a:schemeClr val="accent1"/>
                </a:solidFill>
                <a:latin typeface="Comic Sans MS" panose="030F0702030302020204" pitchFamily="66" charset="0"/>
              </a:rPr>
              <a:t>příklady: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02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02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02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nimBg="1"/>
      <p:bldP spid="102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/>
          </a:solidFill>
          <a:ln w="76200">
            <a:solidFill>
              <a:srgbClr val="338749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cs-CZ" altLang="cs-CZ" smtClean="0">
                <a:latin typeface="Comic Sans MS" panose="030F0702030302020204" pitchFamily="66" charset="0"/>
              </a:rPr>
              <a:t>záporný tvar slovesa LIKE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2"/>
          </a:solidFill>
          <a:ln w="76200">
            <a:solidFill>
              <a:srgbClr val="338749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sloveso </a:t>
            </a:r>
            <a:r>
              <a:rPr lang="cs-CZ" altLang="cs-CZ" sz="2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je běžné plnovýznamové </a:t>
            </a: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sloveso,</a:t>
            </a:r>
            <a:endParaRPr lang="cs-CZ" altLang="cs-CZ" sz="2800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zápor tedy tvoří podle pravidel daného času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altLang="cs-CZ" sz="2800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v přítomném čase: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alt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		</a:t>
            </a:r>
            <a:r>
              <a:rPr lang="cs-CZ" altLang="cs-CZ" b="1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don´t</a:t>
            </a:r>
            <a:r>
              <a:rPr lang="cs-CZ" alt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/ </a:t>
            </a:r>
            <a:r>
              <a:rPr lang="cs-CZ" altLang="cs-CZ" b="1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doesn´t</a:t>
            </a:r>
            <a:r>
              <a:rPr lang="cs-CZ" alt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+ </a:t>
            </a:r>
            <a:r>
              <a:rPr lang="cs-CZ" altLang="cs-CZ" b="1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endParaRPr lang="cs-CZ" altLang="cs-CZ" b="1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v minulém čase: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alt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		</a:t>
            </a:r>
            <a:r>
              <a:rPr lang="cs-CZ" altLang="cs-CZ" b="1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didn´t</a:t>
            </a:r>
            <a:r>
              <a:rPr lang="cs-CZ" alt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+ </a:t>
            </a:r>
            <a:r>
              <a:rPr lang="cs-CZ" altLang="cs-CZ" b="1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endParaRPr lang="cs-CZ" altLang="cs-CZ" b="1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nimBg="1"/>
      <p:bldP spid="921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49275"/>
            <a:ext cx="8229600" cy="6119813"/>
          </a:xfrm>
          <a:solidFill>
            <a:schemeClr val="accent2"/>
          </a:solidFill>
          <a:ln w="76200">
            <a:solidFill>
              <a:srgbClr val="338749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Jejich město se </a:t>
            </a:r>
            <a:r>
              <a:rPr lang="cs-CZ" altLang="cs-CZ" sz="20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mi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nelíbí.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I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don´t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their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town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Neradi čekáme na autobus.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don´t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waiting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for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a bus.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Její přátelé neradi cestují letadlem</a:t>
            </a:r>
            <a:r>
              <a:rPr lang="cs-CZ" altLang="cs-CZ" sz="2000" dirty="0" smtClean="0"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Her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friends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don´t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travelling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by plane.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Ta písnička se </a:t>
            </a:r>
            <a:r>
              <a:rPr lang="cs-CZ" altLang="cs-CZ" sz="20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mu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nelíbila</a:t>
            </a:r>
            <a:r>
              <a:rPr lang="cs-CZ" altLang="cs-CZ" sz="2000" dirty="0" smtClean="0"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He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didn´t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song.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Nelíbí se </a:t>
            </a:r>
            <a:r>
              <a:rPr lang="cs-CZ" altLang="cs-CZ" sz="20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jí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to řešení (</a:t>
            </a:r>
            <a:r>
              <a:rPr lang="cs-CZ" altLang="cs-CZ" sz="2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solution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)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She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doesn´t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solution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Nemám rád zelenou barvu.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I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don´t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green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colour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Její rodiče neměli rádi jejího přítele.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Her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parents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didn´t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her </a:t>
            </a:r>
            <a:r>
              <a:rPr lang="cs-CZ" altLang="cs-CZ" sz="2000" dirty="0" err="1" smtClean="0">
                <a:solidFill>
                  <a:srgbClr val="C72F0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boyfriend</a:t>
            </a:r>
            <a:r>
              <a:rPr lang="cs-CZ" altLang="cs-CZ" sz="2000" dirty="0" smtClean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5219700" y="260350"/>
            <a:ext cx="3024188" cy="847725"/>
          </a:xfrm>
          <a:solidFill>
            <a:srgbClr val="B76603"/>
          </a:solidFill>
          <a:ln w="76200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cs-CZ" altLang="cs-CZ" sz="2800" smtClean="0">
                <a:solidFill>
                  <a:schemeClr val="accent1"/>
                </a:solidFill>
                <a:latin typeface="Comic Sans MS" panose="030F0702030302020204" pitchFamily="66" charset="0"/>
              </a:rPr>
              <a:t>příklady: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22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229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  <p:bldP spid="122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/>
          </a:solidFill>
          <a:ln w="76200">
            <a:solidFill>
              <a:srgbClr val="0A88B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cs-CZ" altLang="cs-CZ" smtClean="0">
                <a:latin typeface="Comic Sans MS" panose="030F0702030302020204" pitchFamily="66" charset="0"/>
              </a:rPr>
              <a:t>otázka se slovesem like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2"/>
          </a:solidFill>
          <a:ln w="76200">
            <a:solidFill>
              <a:srgbClr val="0A88B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otázku tvoříme podle pravidel plnovýznamových sloves</a:t>
            </a:r>
          </a:p>
          <a:p>
            <a:pPr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v přítomném čase:</a:t>
            </a:r>
          </a:p>
          <a:p>
            <a:pPr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( tázací zájmeno)</a:t>
            </a: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8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 / DOES + podmět + </a:t>
            </a:r>
            <a:r>
              <a:rPr lang="cs-CZ" altLang="cs-CZ" sz="2800" b="1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…</a:t>
            </a:r>
          </a:p>
          <a:p>
            <a:pPr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v minulém čase:</a:t>
            </a:r>
          </a:p>
          <a:p>
            <a:pPr eaLnBrk="1" hangingPunct="1">
              <a:lnSpc>
                <a:spcPct val="13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	( tázací zájmeno)</a:t>
            </a:r>
            <a:r>
              <a:rPr lang="cs-CZ" altLang="cs-CZ" sz="2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8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DID + podmět + </a:t>
            </a:r>
            <a:r>
              <a:rPr lang="cs-CZ" altLang="cs-CZ" sz="2800" b="1" dirty="0" err="1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8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nimBg="1"/>
      <p:bldP spid="13315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04813"/>
            <a:ext cx="8229600" cy="6264275"/>
          </a:xfrm>
          <a:solidFill>
            <a:schemeClr val="accent2"/>
          </a:solidFill>
          <a:ln w="76200">
            <a:solidFill>
              <a:srgbClr val="0A88B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Líbí se </a:t>
            </a:r>
            <a:r>
              <a:rPr lang="cs-CZ" altLang="cs-CZ" sz="20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jí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náš byt? Ano, líbí.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Does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she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our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flat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?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Yes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,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she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does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Plaveš rád v moři? Ano, plavu.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you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swimming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in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sea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?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Yes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, I do.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Co rád děláš v neděli?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What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do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you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doing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on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Sundays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?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Líbí se </a:t>
            </a:r>
            <a:r>
              <a:rPr lang="cs-CZ" altLang="cs-CZ" sz="20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jim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ta restaurace? Ne, nelíbí.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they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restaurant?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No,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they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don´t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Líbil se </a:t>
            </a:r>
            <a:r>
              <a:rPr lang="cs-CZ" altLang="cs-CZ" sz="20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vám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ten film? Ne, nelíbil.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Did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you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the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film? No,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didn´t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Psala tvoje babička ráda dopisy? Ano, psala.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Did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your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granny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writing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letters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?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Yes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,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she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did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Píšeš rád domácí </a:t>
            </a:r>
            <a:r>
              <a:rPr lang="cs-CZ" altLang="cs-CZ" sz="2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úkoy</a:t>
            </a:r>
            <a:r>
              <a:rPr lang="cs-CZ" alt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? Ne, nepíšu.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you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like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writing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homework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? No, I </a:t>
            </a:r>
            <a:r>
              <a:rPr lang="cs-CZ" alt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don´t</a:t>
            </a:r>
            <a:r>
              <a:rPr lang="cs-CZ" alt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5364163" y="188913"/>
            <a:ext cx="3529012" cy="630237"/>
          </a:xfrm>
          <a:solidFill>
            <a:schemeClr val="tx2"/>
          </a:solidFill>
          <a:ln w="76200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cs-CZ" altLang="cs-CZ" sz="2800" smtClean="0">
                <a:solidFill>
                  <a:schemeClr val="accent1"/>
                </a:solidFill>
                <a:latin typeface="Comic Sans MS" panose="030F0702030302020204" pitchFamily="66" charset="0"/>
              </a:rPr>
              <a:t>příklady: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43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433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433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43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nimBg="1"/>
      <p:bldP spid="14338" grpId="0"/>
    </p:bldLst>
  </p:timing>
</p:sld>
</file>

<file path=ppt/theme/theme1.xml><?xml version="1.0" encoding="utf-8"?>
<a:theme xmlns:a="http://schemas.openxmlformats.org/drawingml/2006/main" name="Javor">
  <a:themeElements>
    <a:clrScheme name="Javor 3">
      <a:dk1>
        <a:srgbClr val="000000"/>
      </a:dk1>
      <a:lt1>
        <a:srgbClr val="FFFFCC"/>
      </a:lt1>
      <a:dk2>
        <a:srgbClr val="A26D18"/>
      </a:dk2>
      <a:lt2>
        <a:srgbClr val="F9D793"/>
      </a:lt2>
      <a:accent1>
        <a:srgbClr val="FFD05B"/>
      </a:accent1>
      <a:accent2>
        <a:srgbClr val="FEE1A8"/>
      </a:accent2>
      <a:accent3>
        <a:srgbClr val="FFFFE2"/>
      </a:accent3>
      <a:accent4>
        <a:srgbClr val="000000"/>
      </a:accent4>
      <a:accent5>
        <a:srgbClr val="FFE4B5"/>
      </a:accent5>
      <a:accent6>
        <a:srgbClr val="E6CC98"/>
      </a:accent6>
      <a:hlink>
        <a:srgbClr val="FF0000"/>
      </a:hlink>
      <a:folHlink>
        <a:srgbClr val="CC6600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Maple</Template>
  <TotalTime>78</TotalTime>
  <Words>403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Times New Roman</vt:lpstr>
      <vt:lpstr>Arial</vt:lpstr>
      <vt:lpstr>Wingdings</vt:lpstr>
      <vt:lpstr>Calibri</vt:lpstr>
      <vt:lpstr>Comic Sans MS</vt:lpstr>
      <vt:lpstr>Trebuchet MS</vt:lpstr>
      <vt:lpstr>Javor</vt:lpstr>
      <vt:lpstr>sloveso LIKE Stručný přehled látky pro 7. ročník ZŠ a procvičení</vt:lpstr>
      <vt:lpstr>význam slovesa „like“</vt:lpstr>
      <vt:lpstr>Snímek 3</vt:lpstr>
      <vt:lpstr>like + activity</vt:lpstr>
      <vt:lpstr>příklady:</vt:lpstr>
      <vt:lpstr>záporný tvar slovesa LIKE</vt:lpstr>
      <vt:lpstr>příklady:</vt:lpstr>
      <vt:lpstr>otázka se slovesem like</vt:lpstr>
      <vt:lpstr>příklady:</vt:lpstr>
    </vt:vector>
  </TitlesOfParts>
  <Company>+++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LIKE</dc:title>
  <dc:creator>Rejtar Jiří</dc:creator>
  <cp:lastModifiedBy>Dum</cp:lastModifiedBy>
  <cp:revision>9</cp:revision>
  <dcterms:created xsi:type="dcterms:W3CDTF">2007-11-12T17:20:28Z</dcterms:created>
  <dcterms:modified xsi:type="dcterms:W3CDTF">2015-01-03T14:52:50Z</dcterms:modified>
</cp:coreProperties>
</file>