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B27FA4-F76C-4007-B93F-9D7A21873360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8C5426-6106-4532-B42F-5795DB8338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281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9436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868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8337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7325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145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002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633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437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915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372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9495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557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7811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FFF39D"/>
                </a:solidFill>
              </a:rPr>
              <a:pPr/>
              <a:t>3.1.2015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4571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406339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0962509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8030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1103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8104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1487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16431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358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3D8D1-639A-4B14-BE7A-D645C7CD479B}" type="datetimeFigureOut">
              <a:rPr lang="cs-CZ" smtClean="0"/>
              <a:t>3.1.2015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3218E-7A80-47F3-B4DA-38CA177278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22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3.1.2015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829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029438"/>
              </p:ext>
            </p:extLst>
          </p:nvPr>
        </p:nvGraphicFramePr>
        <p:xfrm>
          <a:off x="900113" y="1628775"/>
          <a:ext cx="7569200" cy="451087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2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 chrámě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4_15_CJ_V chrámě 1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19.12.14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2, žáci si procvičují čtení textu s porozuměním, seřazují věty </a:t>
                      </a: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podle časového děje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  slova do vět.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505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4283" y="1052736"/>
            <a:ext cx="8229600" cy="1143000"/>
          </a:xfrm>
        </p:spPr>
        <p:txBody>
          <a:bodyPr>
            <a:noAutofit/>
          </a:bodyPr>
          <a:lstStyle/>
          <a:p>
            <a:r>
              <a:rPr lang="cs-CZ" sz="13800" dirty="0" smtClean="0"/>
              <a:t>V chrámě</a:t>
            </a:r>
            <a:endParaRPr lang="cs-CZ" sz="13800" dirty="0"/>
          </a:p>
        </p:txBody>
      </p:sp>
      <p:pic>
        <p:nvPicPr>
          <p:cNvPr id="1027" name="Picture 3" descr="C:\Users\Ema\AppData\Local\Microsoft\Windows\Temporary Internet Files\Content.IE5\QJXWUCBX\2205802209_633fb065fc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68322"/>
            <a:ext cx="2952327" cy="442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674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60648"/>
            <a:ext cx="8928992" cy="64087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 smtClean="0"/>
              <a:t>Každý rok chodívali Ježíšovi rodiče o velikonočních svátcích do Jeruzaléma. </a:t>
            </a:r>
          </a:p>
          <a:p>
            <a:pPr marL="0" indent="0">
              <a:buNone/>
            </a:pPr>
            <a:r>
              <a:rPr lang="cs-CZ" sz="3600" b="1" dirty="0" smtClean="0"/>
              <a:t>	Když bylo Ježíšovi 12 let, šli tam. A když se vraceli domů, zůstal chlapec Ježíš v Jeruzalémě, aniž to jeho rodiče věděli. </a:t>
            </a:r>
          </a:p>
          <a:p>
            <a:pPr marL="0" indent="0">
              <a:buNone/>
            </a:pPr>
            <a:r>
              <a:rPr lang="cs-CZ" sz="3600" b="1" dirty="0" smtClean="0"/>
              <a:t>	Ušli kus cesty a pak jej hledali.</a:t>
            </a:r>
          </a:p>
          <a:p>
            <a:pPr marL="0" indent="0">
              <a:buNone/>
            </a:pPr>
            <a:r>
              <a:rPr lang="cs-CZ" sz="3600" b="1" dirty="0" smtClean="0"/>
              <a:t>	Když ho nenalezli, vrátili se zpět.</a:t>
            </a:r>
          </a:p>
          <a:p>
            <a:pPr marL="0" indent="0">
              <a:buNone/>
            </a:pPr>
            <a:r>
              <a:rPr lang="cs-CZ" sz="3600" b="1" dirty="0" smtClean="0"/>
              <a:t>	Po třech dnech Ježíše nalezli v chrámě, jak sedí mezi učiteli a naslouchá  a dává jim otázky.</a:t>
            </a:r>
          </a:p>
          <a:p>
            <a:pPr marL="0" indent="0">
              <a:buNone/>
            </a:pPr>
            <a:endParaRPr lang="cs-CZ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4280758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Seřaď správně věty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AutoNum type="arabicParenR"/>
            </a:pPr>
            <a:r>
              <a:rPr lang="cs-CZ" sz="4000" b="1" dirty="0" smtClean="0"/>
              <a:t>Ježíšovi rodiče ušli kus cesty a hledali ho.</a:t>
            </a:r>
          </a:p>
          <a:p>
            <a:pPr marL="514350" indent="-514350">
              <a:buAutoNum type="arabicParenR"/>
            </a:pPr>
            <a:r>
              <a:rPr lang="cs-CZ" sz="4000" b="1" dirty="0" smtClean="0"/>
              <a:t>Po třech dnech nalezli Ježíše v chrámě.</a:t>
            </a:r>
          </a:p>
          <a:p>
            <a:pPr marL="514350" indent="-514350">
              <a:buAutoNum type="arabicParenR"/>
            </a:pPr>
            <a:r>
              <a:rPr lang="cs-CZ" sz="4000" b="1" dirty="0" smtClean="0"/>
              <a:t>Když bylo Ježíšovi 12 let, šel s rodiči do Jeruzaléma.</a:t>
            </a:r>
          </a:p>
          <a:p>
            <a:pPr marL="514350" indent="-514350">
              <a:buAutoNum type="arabicParenR"/>
            </a:pPr>
            <a:r>
              <a:rPr lang="cs-CZ" sz="4000" b="1" dirty="0" smtClean="0"/>
              <a:t>A když se vraceli domů, zůstal chlapec ve městě, aniž to jeho rodiče věděli.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Ema\AppData\Local\Microsoft\Windows\Temporary Internet Files\Content.IE5\Q9P1SBI1\6930499064_33643ed9fc_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2032731" cy="135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83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cs-CZ" sz="3700" b="1" dirty="0">
                <a:solidFill>
                  <a:prstClr val="black"/>
                </a:solidFill>
              </a:rPr>
              <a:t>Když bylo Ježíšovi 12 let, šel s rodiči do Jeruzaléma.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cs-CZ" sz="3700" b="1" dirty="0">
                <a:solidFill>
                  <a:srgbClr val="FF0000"/>
                </a:solidFill>
              </a:rPr>
              <a:t>A když se vraceli domů, zůstal chlapec ve městě, aniž to jeho rodiče věděli.</a:t>
            </a:r>
          </a:p>
          <a:p>
            <a:pPr marL="514350" lvl="0" indent="-514350">
              <a:buFont typeface="Arial" panose="020B0604020202020204" pitchFamily="34" charset="0"/>
              <a:buAutoNum type="arabicParenR"/>
            </a:pPr>
            <a:r>
              <a:rPr lang="cs-CZ" sz="3700" b="1" dirty="0" smtClean="0">
                <a:solidFill>
                  <a:prstClr val="black"/>
                </a:solidFill>
              </a:rPr>
              <a:t>Ježíšovi rodiče ušli kus cesty a hledali ho.</a:t>
            </a:r>
          </a:p>
          <a:p>
            <a:pPr marL="514350" lvl="0" indent="-514350">
              <a:buFont typeface="Arial" panose="020B0604020202020204" pitchFamily="34" charset="0"/>
              <a:buAutoNum type="arabicParenR"/>
            </a:pPr>
            <a:r>
              <a:rPr lang="cs-CZ" sz="3700" b="1" dirty="0" smtClean="0">
                <a:solidFill>
                  <a:srgbClr val="FF0000"/>
                </a:solidFill>
              </a:rPr>
              <a:t>Po </a:t>
            </a:r>
            <a:r>
              <a:rPr lang="cs-CZ" sz="3700" b="1" dirty="0">
                <a:solidFill>
                  <a:srgbClr val="FF0000"/>
                </a:solidFill>
              </a:rPr>
              <a:t>třech dnech nalezli Ježíše v chrámě</a:t>
            </a:r>
            <a:r>
              <a:rPr lang="cs-CZ" sz="3700" b="1" dirty="0" smtClean="0">
                <a:solidFill>
                  <a:srgbClr val="FF0000"/>
                </a:solidFill>
              </a:rPr>
              <a:t>.</a:t>
            </a:r>
          </a:p>
          <a:p>
            <a:pPr marL="0" lvl="0" indent="0">
              <a:buNone/>
            </a:pPr>
            <a:endParaRPr lang="cs-CZ" sz="3000" b="1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  <p:pic>
        <p:nvPicPr>
          <p:cNvPr id="5122" name="Picture 2" descr="C:\Users\Ema\AppData\Local\Microsoft\Windows\Temporary Internet Files\Content.IE5\Q9P1SBI1\6930499064_33643ed9fc_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-4564"/>
            <a:ext cx="2448272" cy="16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174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253022"/>
            <a:ext cx="6789440" cy="1143000"/>
          </a:xfrm>
        </p:spPr>
        <p:txBody>
          <a:bodyPr/>
          <a:lstStyle/>
          <a:p>
            <a:r>
              <a:rPr lang="cs-CZ" dirty="0" smtClean="0"/>
              <a:t>Poskládej ze slov věty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hledali Rodiče v Jeruzalémě. chlapce</a:t>
            </a:r>
          </a:p>
          <a:p>
            <a:endParaRPr lang="cs-CZ" sz="3600" b="1" dirty="0"/>
          </a:p>
          <a:p>
            <a:endParaRPr lang="cs-CZ" sz="3600" b="1" dirty="0" smtClean="0"/>
          </a:p>
          <a:p>
            <a:endParaRPr lang="cs-CZ" sz="3600" b="1" dirty="0"/>
          </a:p>
          <a:p>
            <a:r>
              <a:rPr lang="cs-CZ" sz="3600" b="1" dirty="0" smtClean="0"/>
              <a:t>nalezli Po třech Ježíše dnech v chrámě.</a:t>
            </a:r>
            <a:endParaRPr lang="cs-CZ" sz="3600" b="1" dirty="0"/>
          </a:p>
        </p:txBody>
      </p:sp>
      <p:sp>
        <p:nvSpPr>
          <p:cNvPr id="4" name="Obdélník 3"/>
          <p:cNvSpPr/>
          <p:nvPr/>
        </p:nvSpPr>
        <p:spPr>
          <a:xfrm>
            <a:off x="611560" y="2420888"/>
            <a:ext cx="7848872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Rodiče hledali chlapce v Jeruzalémě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5" name="Obdélník 4"/>
          <p:cNvSpPr/>
          <p:nvPr/>
        </p:nvSpPr>
        <p:spPr>
          <a:xfrm>
            <a:off x="683568" y="5085184"/>
            <a:ext cx="792088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Po třech dnech nalezli Ježíše v chrámě.</a:t>
            </a:r>
            <a:endParaRPr lang="cs-CZ" sz="3600" b="1" dirty="0"/>
          </a:p>
        </p:txBody>
      </p:sp>
      <p:pic>
        <p:nvPicPr>
          <p:cNvPr id="3075" name="Picture 3" descr="C:\Users\Ema\AppData\Local\Microsoft\Windows\Temporary Internet Files\Content.IE5\MMQ5EJA9\6ldicdd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666"/>
            <a:ext cx="2520280" cy="149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65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57497"/>
            <a:ext cx="8229600" cy="4525963"/>
          </a:xfrm>
        </p:spPr>
        <p:txBody>
          <a:bodyPr>
            <a:normAutofit/>
          </a:bodyPr>
          <a:lstStyle/>
          <a:p>
            <a:r>
              <a:rPr lang="cs-CZ" sz="11500" dirty="0" smtClean="0"/>
              <a:t>VÝBORNĚ!</a:t>
            </a:r>
            <a:endParaRPr lang="cs-CZ" sz="11500" dirty="0"/>
          </a:p>
        </p:txBody>
      </p:sp>
      <p:pic>
        <p:nvPicPr>
          <p:cNvPr id="2050" name="Picture 2" descr="C:\Users\Ema\AppData\Local\Microsoft\Windows\Temporary Internet Files\Content.IE5\TP26XMVT\clow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04864"/>
            <a:ext cx="43924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954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Jeruzalém dnes</a:t>
            </a:r>
            <a:endParaRPr lang="cs-CZ" sz="4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7" name="Picture 3" descr="C:\Users\Ema\AppData\Local\Microsoft\Windows\Temporary Internet Files\Content.IE5\Q9P1SBI1\6930499064_33643ed9fc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92" y="1352143"/>
            <a:ext cx="7917508" cy="528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589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>
                <a:solidFill>
                  <a:srgbClr val="4E3B30"/>
                </a:solidFill>
                <a:latin typeface="Franklin Gothic Book"/>
              </a:rPr>
              <a:t>Galerie Klipart MS </a:t>
            </a: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Převyprávěný text z Bible</a:t>
            </a: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, Ekumenický překlad. Ekumenická rada církví v ČSR, v Praze 1984, s. 782.</a:t>
            </a:r>
            <a:endParaRPr lang="cs-CZ" dirty="0">
              <a:solidFill>
                <a:srgbClr val="4E3B30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42575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269</Words>
  <Application>Microsoft Office PowerPoint</Application>
  <PresentationFormat>Předvádění na obrazovce (4:3)</PresentationFormat>
  <Paragraphs>54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Arkýř</vt:lpstr>
      <vt:lpstr>Prezentace aplikace PowerPoint</vt:lpstr>
      <vt:lpstr>V chrámě</vt:lpstr>
      <vt:lpstr>Prezentace aplikace PowerPoint</vt:lpstr>
      <vt:lpstr>Seřaď správně věty </vt:lpstr>
      <vt:lpstr>Správně!</vt:lpstr>
      <vt:lpstr>Poskládej ze slov věty</vt:lpstr>
      <vt:lpstr>Prezentace aplikace PowerPoint</vt:lpstr>
      <vt:lpstr>Jeruzalém dnes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7</cp:revision>
  <dcterms:created xsi:type="dcterms:W3CDTF">2014-12-18T19:33:21Z</dcterms:created>
  <dcterms:modified xsi:type="dcterms:W3CDTF">2015-01-03T16:56:21Z</dcterms:modified>
</cp:coreProperties>
</file>