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0"/>
  </p:notesMasterIdLst>
  <p:sldIdLst>
    <p:sldId id="263" r:id="rId3"/>
    <p:sldId id="257" r:id="rId4"/>
    <p:sldId id="258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2" y="-3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250064-D323-4956-B597-7B9259E9969D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933CBF-47B8-4953-8D74-6B8E8A1BD5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4018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8A51-041B-4184-B388-E64DA03CB6B1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03F0-C894-4917-A6C3-01B39E9C3C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0437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8A51-041B-4184-B388-E64DA03CB6B1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03F0-C894-4917-A6C3-01B39E9C3C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9121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8A51-041B-4184-B388-E64DA03CB6B1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03F0-C894-4917-A6C3-01B39E9C3C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7880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8A51-041B-4184-B388-E64DA03CB6B1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03F0-C894-4917-A6C3-01B39E9C3C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7188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8A51-041B-4184-B388-E64DA03CB6B1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03F0-C894-4917-A6C3-01B39E9C3C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07821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8A51-041B-4184-B388-E64DA03CB6B1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03F0-C894-4917-A6C3-01B39E9C3C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2838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8A51-041B-4184-B388-E64DA03CB6B1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03F0-C894-4917-A6C3-01B39E9C3C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5095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8A51-041B-4184-B388-E64DA03CB6B1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03F0-C894-4917-A6C3-01B39E9C3C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1271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8A51-041B-4184-B388-E64DA03CB6B1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03F0-C894-4917-A6C3-01B39E9C3C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3053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8A51-041B-4184-B388-E64DA03CB6B1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03F0-C894-4917-A6C3-01B39E9C3C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5105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8A51-041B-4184-B388-E64DA03CB6B1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03F0-C894-4917-A6C3-01B39E9C3C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78559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0764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509993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FFF39D"/>
                </a:solidFill>
              </a:rPr>
              <a:pPr/>
              <a:t>3.1.2015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67151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0084399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6200213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367005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77158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60372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750177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29196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7312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1F8A51-041B-4184-B388-E64DA03CB6B1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8403F0-C894-4917-A6C3-01B39E9C3C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9413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1027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68027534"/>
              </p:ext>
            </p:extLst>
          </p:nvPr>
        </p:nvGraphicFramePr>
        <p:xfrm>
          <a:off x="900113" y="1628775"/>
          <a:ext cx="7569200" cy="451087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Snídaně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4_17_CJ_Snídaně 1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19.12.14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2, žáci si procvičují čtení textu s porozuměním, dokončují vlastními slovy děj příběhu a odpovídají na otázky.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21420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/>
              <a:t>SNÍDANĚ</a:t>
            </a:r>
            <a:endParaRPr lang="cs-CZ" sz="9600" dirty="0"/>
          </a:p>
        </p:txBody>
      </p:sp>
      <p:pic>
        <p:nvPicPr>
          <p:cNvPr id="1026" name="Picture 2" descr="C:\Users\Ema\AppData\Local\Microsoft\Windows\Temporary Internet Files\Content.IE5\6OYDRTCC\nutricion-deportiva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54812" y="1628800"/>
            <a:ext cx="6141524" cy="4965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613980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6632"/>
            <a:ext cx="8784976" cy="65253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400" b="1" dirty="0" smtClean="0"/>
              <a:t>Apoštolové čekali na Ježíše a v noci šli na ryby. Lovili celou noc a nic nechytili. </a:t>
            </a:r>
          </a:p>
          <a:p>
            <a:pPr marL="0" indent="0">
              <a:buNone/>
            </a:pPr>
            <a:r>
              <a:rPr lang="cs-CZ" sz="4400" b="1" dirty="0" smtClean="0"/>
              <a:t>Ráno po břehu kráčel muž a zavolal na ně: „Hoďte sítě na druhou stranu lodi. Tam jsou ryby.“ Poslechli a hned byla  síť těžká a plná ryb.</a:t>
            </a:r>
          </a:p>
          <a:p>
            <a:pPr marL="0" indent="0">
              <a:buNone/>
            </a:pPr>
            <a:r>
              <a:rPr lang="cs-CZ" sz="4400" b="1" dirty="0" smtClean="0"/>
              <a:t>Jan řekl Petrovi: „To musí být Ježíš“.</a:t>
            </a:r>
          </a:p>
          <a:p>
            <a:pPr marL="0" indent="0">
              <a:buNone/>
            </a:pPr>
            <a:r>
              <a:rPr lang="cs-CZ" sz="4400" b="1" dirty="0" smtClean="0"/>
              <a:t>Ježíš je na břehu pozval na snídani. 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xmlns="" val="2253395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Pokus se příběh dovyprávět.</a:t>
            </a:r>
            <a:endParaRPr lang="cs-CZ" sz="8000" dirty="0"/>
          </a:p>
        </p:txBody>
      </p:sp>
      <p:pic>
        <p:nvPicPr>
          <p:cNvPr id="2050" name="Picture 2" descr="C:\Users\Ema\AppData\Local\Microsoft\Windows\Temporary Internet Files\Content.IE5\YQ9JGPH9\277663649_50e39fe3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149080"/>
            <a:ext cx="317500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ma\AppData\Local\Microsoft\Windows\Temporary Internet Files\Content.IE5\6OYDRTCC\3758952455_6cdf862fc5_z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78325"/>
            <a:ext cx="2551105" cy="1706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Ema\AppData\Local\Microsoft\Windows\Temporary Internet Files\Content.IE5\UGGZ0R6R\3758934277_e204c10aaa_z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42102"/>
            <a:ext cx="2551105" cy="1578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Ema\AppData\Local\Microsoft\Windows\Temporary Internet Files\Content.IE5\WJ65NQTH\789052_2896923413833c059e78_3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98637"/>
            <a:ext cx="2510691" cy="166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964849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Výborně!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Ježíš seděl u ohně a opékal si ryby.</a:t>
            </a:r>
            <a:endParaRPr lang="cs-CZ" sz="6600" dirty="0"/>
          </a:p>
        </p:txBody>
      </p:sp>
      <p:pic>
        <p:nvPicPr>
          <p:cNvPr id="3074" name="Picture 2" descr="C:\Users\Ema\AppData\Local\Microsoft\Windows\Temporary Internet Files\Content.IE5\WJ65NQTH\DSC0292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863352"/>
            <a:ext cx="4543152" cy="2144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Ema\AppData\Local\Microsoft\Windows\Temporary Internet Files\Content.IE5\A78I5KDE\fire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04955" y="2904936"/>
            <a:ext cx="3195029" cy="239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02937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Jací byli apoštolové v příběhu?</a:t>
            </a:r>
          </a:p>
          <a:p>
            <a:r>
              <a:rPr lang="cs-CZ" sz="4000" i="1" u="sng" dirty="0" smtClean="0"/>
              <a:t>Zklamaní a potom se radovali z úlovku.</a:t>
            </a:r>
          </a:p>
          <a:p>
            <a:endParaRPr lang="cs-CZ" sz="4000" dirty="0"/>
          </a:p>
          <a:p>
            <a:r>
              <a:rPr lang="cs-CZ" sz="4000" b="1" dirty="0" smtClean="0"/>
              <a:t>Kdo všechno v příběhu vystupuje?</a:t>
            </a:r>
          </a:p>
          <a:p>
            <a:r>
              <a:rPr lang="cs-CZ" sz="4000" i="1" u="sng" dirty="0" smtClean="0"/>
              <a:t>V příběhu vystupuje Ježíš, apoštolové, Petr a Jan.</a:t>
            </a:r>
            <a:endParaRPr lang="cs-CZ" sz="4000" i="1" u="sng" dirty="0"/>
          </a:p>
        </p:txBody>
      </p:sp>
      <p:pic>
        <p:nvPicPr>
          <p:cNvPr id="4099" name="Picture 3" descr="C:\Users\Ema\AppData\Local\Microsoft\Windows\Temporary Internet Files\Content.IE5\A78I5KDE\img_0004(tereza,ryba01)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89071" y="3212976"/>
            <a:ext cx="1908048" cy="120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Ema\AppData\Local\Microsoft\Windows\Temporary Internet Files\Content.IE5\A78I5KDE\img_0004(tereza,ryba01)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7976" y="3089136"/>
            <a:ext cx="1908048" cy="120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Ema\AppData\Local\Microsoft\Windows\Temporary Internet Files\Content.IE5\A78I5KDE\img_0004(tereza,ryba01)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143909"/>
            <a:ext cx="1908048" cy="120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Ema\AppData\Local\Microsoft\Windows\Temporary Internet Files\Content.IE5\A78I5KDE\img_0004(tereza,ryba01)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32656"/>
            <a:ext cx="1908048" cy="120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Ema\AppData\Local\Microsoft\Windows\Temporary Internet Files\Content.IE5\A78I5KDE\img_0004(tereza,ryba01)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32656"/>
            <a:ext cx="1908048" cy="120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40146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>
                <a:solidFill>
                  <a:srgbClr val="4E3B30"/>
                </a:solidFill>
                <a:latin typeface="Franklin Gothic Book"/>
              </a:rPr>
              <a:t>Galerie Klipart MS </a:t>
            </a:r>
            <a:r>
              <a:rPr lang="cs-CZ" dirty="0" smtClean="0">
                <a:solidFill>
                  <a:srgbClr val="4E3B30"/>
                </a:solidFill>
                <a:latin typeface="Franklin Gothic Book"/>
              </a:rPr>
              <a:t>Office</a:t>
            </a:r>
          </a:p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 smtClean="0">
                <a:solidFill>
                  <a:srgbClr val="4E3B30"/>
                </a:solidFill>
                <a:latin typeface="Franklin Gothic Book"/>
              </a:rPr>
              <a:t>ARMOUR, M.C., Bible pro malé čtenáře. Dallas, Texas 2010. ISBN: 978-1-936479-07-8.</a:t>
            </a:r>
            <a:endParaRPr lang="cs-CZ" dirty="0">
              <a:solidFill>
                <a:srgbClr val="4E3B30"/>
              </a:solidFill>
              <a:latin typeface="Franklin Gothic Book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4089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234</Words>
  <Application>Microsoft Office PowerPoint</Application>
  <PresentationFormat>Předvádění na obrazovce (4:3)</PresentationFormat>
  <Paragraphs>42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Arkýř</vt:lpstr>
      <vt:lpstr>Snímek 1</vt:lpstr>
      <vt:lpstr>SNÍDANĚ</vt:lpstr>
      <vt:lpstr>Snímek 3</vt:lpstr>
      <vt:lpstr>Snímek 4</vt:lpstr>
      <vt:lpstr>Výborně!</vt:lpstr>
      <vt:lpstr>Otázky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Dum</cp:lastModifiedBy>
  <cp:revision>5</cp:revision>
  <dcterms:created xsi:type="dcterms:W3CDTF">2014-12-18T21:05:29Z</dcterms:created>
  <dcterms:modified xsi:type="dcterms:W3CDTF">2015-01-03T18:05:55Z</dcterms:modified>
</cp:coreProperties>
</file>