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60" r:id="rId3"/>
    <p:sldId id="263" r:id="rId4"/>
    <p:sldId id="264" r:id="rId5"/>
    <p:sldId id="265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87D48-C5FD-42B5-90FA-46F01B1DAF8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F2E4EC-80A0-49DD-A6B6-EA0C3CCBA3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929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C5A26-4285-4980-8E18-18CF683A47EB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4717845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Bouře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4_22_CJ_Bouře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dokončují příběh vlastními slovy, doplňují ke slovům slova protikladná.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848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692696"/>
            <a:ext cx="4224528" cy="3886200"/>
          </a:xfrm>
        </p:spPr>
        <p:txBody>
          <a:bodyPr/>
          <a:lstStyle/>
          <a:p>
            <a:r>
              <a:rPr lang="cs-CZ" sz="9600" dirty="0" smtClean="0"/>
              <a:t>Bouře</a:t>
            </a:r>
            <a:endParaRPr lang="cs-CZ" dirty="0"/>
          </a:p>
        </p:txBody>
      </p:sp>
      <p:pic>
        <p:nvPicPr>
          <p:cNvPr id="1026" name="Picture 2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4032" y="692696"/>
            <a:ext cx="4198408" cy="498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26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b="1" dirty="0" smtClean="0"/>
              <a:t>Učedníci převáželi Ježíše na druhou stranu jezera. Tu se strhla veliká bouře s vichřicí a vlny se valily na loď. On však na zádi lodi spal.</a:t>
            </a:r>
          </a:p>
          <a:p>
            <a:pPr marL="0" indent="0" algn="just">
              <a:buNone/>
            </a:pPr>
            <a:r>
              <a:rPr lang="cs-CZ" sz="4000" b="1" dirty="0" smtClean="0"/>
              <a:t>Učedníci ho probudili se slovy, že zahynou. </a:t>
            </a:r>
          </a:p>
          <a:p>
            <a:pPr marL="0" indent="0" algn="just">
              <a:buNone/>
            </a:pPr>
            <a:endParaRPr lang="cs-CZ" sz="4000" b="1" dirty="0"/>
          </a:p>
          <a:p>
            <a:pPr marL="0" indent="0">
              <a:buNone/>
            </a:pPr>
            <a:r>
              <a:rPr lang="cs-CZ" sz="4000" b="1" u="sng" dirty="0" smtClean="0">
                <a:solidFill>
                  <a:srgbClr val="FF0000"/>
                </a:solidFill>
              </a:rPr>
              <a:t>Pokus se příběh dovyprávět vlastními slovy.</a:t>
            </a:r>
          </a:p>
        </p:txBody>
      </p:sp>
    </p:spTree>
    <p:extLst>
      <p:ext uri="{BB962C8B-B14F-4D97-AF65-F5344CB8AC3E}">
        <p14:creationId xmlns:p14="http://schemas.microsoft.com/office/powerpoint/2010/main" xmlns="" val="15569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99792" y="620688"/>
            <a:ext cx="5976664" cy="5832648"/>
          </a:xfrm>
        </p:spPr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cs-CZ" sz="4400" b="1" dirty="0">
                <a:solidFill>
                  <a:prstClr val="black"/>
                </a:solidFill>
              </a:rPr>
              <a:t>On vstal, pohrozil větru a moři: „Zmlkni, utiš se.“</a:t>
            </a:r>
          </a:p>
          <a:p>
            <a:pPr marL="0" indent="0">
              <a:buNone/>
            </a:pPr>
            <a:r>
              <a:rPr lang="cs-CZ" sz="4400" b="1" dirty="0" smtClean="0"/>
              <a:t>I ustal vítr a bylo veliké ticho.</a:t>
            </a:r>
          </a:p>
          <a:p>
            <a:pPr marL="0" indent="0">
              <a:buNone/>
            </a:pPr>
            <a:r>
              <a:rPr lang="cs-CZ" sz="4400" b="1" dirty="0" smtClean="0"/>
              <a:t>Ježíš jim řekl: „Proč jste tak ustrašeni? Kde je vaše víra</a:t>
            </a:r>
            <a:r>
              <a:rPr lang="cs-CZ" sz="4400" b="1" dirty="0" smtClean="0"/>
              <a:t>?“</a:t>
            </a:r>
            <a:endParaRPr lang="cs-CZ" sz="4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konec příběhu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878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55776" y="1628800"/>
            <a:ext cx="309634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veliký</a:t>
            </a:r>
          </a:p>
          <a:p>
            <a:pPr marL="0" indent="0">
              <a:buNone/>
            </a:pPr>
            <a:r>
              <a:rPr lang="cs-CZ" sz="4800" b="1" dirty="0" smtClean="0"/>
              <a:t>ticho</a:t>
            </a:r>
          </a:p>
          <a:p>
            <a:pPr marL="0" indent="0">
              <a:buNone/>
            </a:pPr>
            <a:r>
              <a:rPr lang="cs-CZ" sz="4800" b="1" dirty="0" smtClean="0"/>
              <a:t>strach</a:t>
            </a:r>
          </a:p>
          <a:p>
            <a:pPr marL="0" indent="0">
              <a:buNone/>
            </a:pPr>
            <a:r>
              <a:rPr lang="cs-CZ" sz="4800" b="1" dirty="0" smtClean="0"/>
              <a:t>příď lodi</a:t>
            </a:r>
          </a:p>
          <a:p>
            <a:pPr marL="0" indent="0">
              <a:buNone/>
            </a:pPr>
            <a:r>
              <a:rPr lang="cs-CZ" sz="4800" b="1" dirty="0" smtClean="0"/>
              <a:t>konec</a:t>
            </a:r>
            <a:endParaRPr lang="cs-CZ" sz="4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67059"/>
            <a:ext cx="5616624" cy="98973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Řekni ke slovům protikladná slova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084168" y="1556792"/>
            <a:ext cx="2520280" cy="4680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malý </a:t>
            </a:r>
          </a:p>
          <a:p>
            <a:pPr algn="ctr"/>
            <a:r>
              <a:rPr lang="cs-CZ" sz="5400" b="1" dirty="0" smtClean="0"/>
              <a:t>hluk</a:t>
            </a:r>
          </a:p>
          <a:p>
            <a:pPr algn="ctr"/>
            <a:r>
              <a:rPr lang="cs-CZ" sz="5400" b="1" dirty="0" smtClean="0"/>
              <a:t>odvaha</a:t>
            </a:r>
          </a:p>
          <a:p>
            <a:pPr algn="ctr"/>
            <a:r>
              <a:rPr lang="cs-CZ" sz="5400" b="1" dirty="0" smtClean="0"/>
              <a:t>záď lodi</a:t>
            </a:r>
          </a:p>
          <a:p>
            <a:pPr algn="ctr"/>
            <a:r>
              <a:rPr lang="cs-CZ" sz="5400" b="1" dirty="0" smtClean="0"/>
              <a:t>začátek</a:t>
            </a:r>
            <a:endParaRPr lang="cs-CZ" sz="5400" b="1" dirty="0"/>
          </a:p>
        </p:txBody>
      </p:sp>
      <p:pic>
        <p:nvPicPr>
          <p:cNvPr id="205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536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57497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712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72816"/>
            <a:ext cx="6400800" cy="347472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Office</a:t>
            </a:r>
          </a:p>
          <a:p>
            <a:pPr marL="36576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2073348" cy="1979466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085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68</TotalTime>
  <Words>222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Tradeshow</vt:lpstr>
      <vt:lpstr>Snímek 1</vt:lpstr>
      <vt:lpstr>Snímek 2</vt:lpstr>
      <vt:lpstr>Snímek 3</vt:lpstr>
      <vt:lpstr>Přečti si konec příběhu</vt:lpstr>
      <vt:lpstr>Řekni ke slovům protikladná slova</vt:lpstr>
      <vt:lpstr>Snímek 6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9</cp:revision>
  <dcterms:created xsi:type="dcterms:W3CDTF">2014-12-30T18:59:52Z</dcterms:created>
  <dcterms:modified xsi:type="dcterms:W3CDTF">2015-01-03T18:29:01Z</dcterms:modified>
</cp:coreProperties>
</file>