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A3F277-7EED-4617-AA28-746F324763DC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B003BE-DBEE-45F9-BDCC-754701861C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030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553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880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7896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796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9697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218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7161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709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699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176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5526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DA5EE-1F7F-47A5-8C75-01335BA82A8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3D5D0-3276-4FC5-8CAD-CC314DCE71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346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75431571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Rolničky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3_16_CJ_Rolničky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odpovídají na otázky, seřazují slova podle abecedy.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65753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3800" dirty="0" smtClean="0"/>
              <a:t>ROLNIČKY</a:t>
            </a:r>
            <a:endParaRPr lang="cs-CZ" dirty="0"/>
          </a:p>
        </p:txBody>
      </p:sp>
      <p:pic>
        <p:nvPicPr>
          <p:cNvPr id="2050" name="Picture 2" descr="C:\Users\Michal\AppData\Local\Microsoft\Windows\Temporary Internet Files\Content.IE5\ICXHO5I6\MP900399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2900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4901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3394720" cy="4968552"/>
          </a:xfrm>
        </p:spPr>
        <p:txBody>
          <a:bodyPr/>
          <a:lstStyle/>
          <a:p>
            <a:r>
              <a:rPr lang="cs-CZ" dirty="0" smtClean="0"/>
              <a:t>Sláva, už je sníh, jedem na saních, kluci křičí, zvonek zní, jenom táta </a:t>
            </a:r>
            <a:r>
              <a:rPr lang="cs-CZ" dirty="0" err="1" smtClean="0"/>
              <a:t>ztich</a:t>
            </a:r>
            <a:r>
              <a:rPr lang="cs-CZ" dirty="0" smtClean="0"/>
              <a:t>. Kouká na syna, uši napíná… Co to slyší v rolničkách? Na co vzpomíná?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5229200"/>
            <a:ext cx="885698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Rolničky, rolničky, kdopak vám dal hlas? Kašpárek maličký nebo děda Mráz?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Rolničky, rolničky, co to zvoní v nich? Maminčiny písničky, Vánoce a sníh.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6056" y="404664"/>
            <a:ext cx="3168352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Zvonky </a:t>
            </a:r>
            <a:r>
              <a:rPr lang="cs-CZ" sz="2800" dirty="0" smtClean="0"/>
              <a:t>dětských let, rozezvoňte svět! Těm, co už jsou dospělí, ať je znova pět! Zvoňte zlehýnka, stačí chvilinka: Vzpomínka jak rolničky v srdci zacinká.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66188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dělají kluci?</a:t>
            </a:r>
          </a:p>
          <a:p>
            <a:endParaRPr lang="cs-CZ" dirty="0" smtClean="0"/>
          </a:p>
          <a:p>
            <a:r>
              <a:rPr lang="cs-CZ" dirty="0" smtClean="0"/>
              <a:t>Na koho kouká táta?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 čím nebo </a:t>
            </a:r>
            <a:r>
              <a:rPr lang="cs-CZ" dirty="0" smtClean="0"/>
              <a:t>s kým </a:t>
            </a:r>
            <a:r>
              <a:rPr lang="cs-CZ" dirty="0" smtClean="0"/>
              <a:t>má táta spojené Vánoce?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251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Na co potřebujeme rolničky o Vánocích?</a:t>
            </a:r>
            <a:endParaRPr lang="cs-CZ" sz="5400" dirty="0"/>
          </a:p>
        </p:txBody>
      </p:sp>
      <p:pic>
        <p:nvPicPr>
          <p:cNvPr id="1026" name="Picture 2" descr="C:\Users\Michal\AppData\Local\Microsoft\Windows\Temporary Internet Files\Content.IE5\GWDJ3E01\MP9003995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33618"/>
            <a:ext cx="3216392" cy="4021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806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slova podle abecedy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746648" cy="4525963"/>
          </a:xfrm>
        </p:spPr>
        <p:txBody>
          <a:bodyPr/>
          <a:lstStyle/>
          <a:p>
            <a:r>
              <a:rPr lang="cs-CZ" sz="4000" b="1" dirty="0" smtClean="0"/>
              <a:t>S</a:t>
            </a:r>
            <a:r>
              <a:rPr lang="cs-CZ" sz="4000" dirty="0" smtClean="0"/>
              <a:t>níh </a:t>
            </a:r>
          </a:p>
          <a:p>
            <a:r>
              <a:rPr lang="cs-CZ" sz="4000" b="1" dirty="0" smtClean="0"/>
              <a:t>K</a:t>
            </a:r>
            <a:r>
              <a:rPr lang="cs-CZ" sz="4000" dirty="0" smtClean="0"/>
              <a:t>luci</a:t>
            </a:r>
          </a:p>
          <a:p>
            <a:r>
              <a:rPr lang="cs-CZ" sz="4000" b="1" dirty="0" smtClean="0"/>
              <a:t>Z</a:t>
            </a:r>
            <a:r>
              <a:rPr lang="cs-CZ" sz="4000" dirty="0" smtClean="0"/>
              <a:t>vonek </a:t>
            </a:r>
          </a:p>
          <a:p>
            <a:r>
              <a:rPr lang="cs-CZ" sz="4000" b="1" dirty="0" smtClean="0"/>
              <a:t>T</a:t>
            </a:r>
            <a:r>
              <a:rPr lang="cs-CZ" sz="4000" dirty="0" smtClean="0"/>
              <a:t>áta</a:t>
            </a:r>
          </a:p>
          <a:p>
            <a:r>
              <a:rPr lang="cs-CZ" sz="4000" b="1" dirty="0" smtClean="0"/>
              <a:t>R</a:t>
            </a:r>
            <a:r>
              <a:rPr lang="cs-CZ" sz="4000" dirty="0" smtClean="0"/>
              <a:t>olničky</a:t>
            </a:r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987824" y="1412776"/>
            <a:ext cx="1584176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kluci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995936" y="2420888"/>
            <a:ext cx="1584176" cy="79208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rolničky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004048" y="3501008"/>
            <a:ext cx="1440160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sníh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580112" y="4509120"/>
            <a:ext cx="1512168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táta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804248" y="5301208"/>
            <a:ext cx="1368152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zvonek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042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4214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235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Odpověz na otázky.</vt:lpstr>
      <vt:lpstr>Snímek 5</vt:lpstr>
      <vt:lpstr>Seřaď slova podle abecedy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Dum</cp:lastModifiedBy>
  <cp:revision>8</cp:revision>
  <dcterms:created xsi:type="dcterms:W3CDTF">2014-12-08T19:54:06Z</dcterms:created>
  <dcterms:modified xsi:type="dcterms:W3CDTF">2015-01-03T18:32:33Z</dcterms:modified>
</cp:coreProperties>
</file>