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59" r:id="rId4"/>
    <p:sldId id="262" r:id="rId5"/>
    <p:sldId id="263" r:id="rId6"/>
    <p:sldId id="264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78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D519B-EAE2-4184-A88F-DE5AC0AF6C0F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2061D0-6470-4D8A-9D53-D1D7103FD8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893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4F9567-B4E5-4812-8CBB-E65818347184}" type="datetimeFigureOut">
              <a:rPr lang="cs-CZ" smtClean="0"/>
              <a:t>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572B31-0413-494B-8F5D-6B345F1DE49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315383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Dvě cesty 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4_21_CJ_Dvě cesty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 k textu, doplňují u slov chybějící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i,í,y,ý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a správnou délku samohlásek.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479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11500" b="1" dirty="0" smtClean="0"/>
              <a:t>Dvě cesty</a:t>
            </a:r>
            <a:endParaRPr lang="cs-CZ" sz="11500" b="1" dirty="0"/>
          </a:p>
        </p:txBody>
      </p:sp>
      <p:pic>
        <p:nvPicPr>
          <p:cNvPr id="1027" name="Picture 3" descr="C:\Users\Ema\AppData\Local\Microsoft\Windows\Temporary Internet Files\Content.IE5\ZLSGG7ZE\4844262366_25eaa571d5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289" y="224596"/>
            <a:ext cx="2899817" cy="435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21" y="3861048"/>
            <a:ext cx="384042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31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sz="4800" b="1" dirty="0" smtClean="0"/>
              <a:t>Vejděte těsnou branou; prostorná je brána a široká cesta, která vede do záhuby a mnoho je těch, kdo tudy vcházejí.</a:t>
            </a:r>
          </a:p>
          <a:p>
            <a:pPr marL="0" indent="0" algn="just">
              <a:buNone/>
            </a:pPr>
            <a:r>
              <a:rPr lang="cs-CZ" sz="4800" b="1" dirty="0" smtClean="0"/>
              <a:t>	Těsná je brána a úzká cesta, která vede k životu a málokdo ji nalézá.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733365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6512511" cy="114300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564904"/>
            <a:ext cx="6400800" cy="3474720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cs-CZ" sz="4800" b="1" dirty="0" smtClean="0"/>
              <a:t>Co víš o bráně, která je popisována jako první?</a:t>
            </a:r>
          </a:p>
          <a:p>
            <a:pPr marL="0" indent="0" algn="just">
              <a:buNone/>
            </a:pPr>
            <a:endParaRPr lang="cs-CZ" sz="4800" b="1" dirty="0"/>
          </a:p>
          <a:p>
            <a:pPr marL="0" indent="0" algn="just">
              <a:buNone/>
            </a:pPr>
            <a:r>
              <a:rPr lang="cs-CZ" sz="4800" b="1" dirty="0" smtClean="0"/>
              <a:t>Jaká je druhá brána?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2432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6512511" cy="1143000"/>
          </a:xfrm>
        </p:spPr>
        <p:txBody>
          <a:bodyPr/>
          <a:lstStyle/>
          <a:p>
            <a:r>
              <a:rPr lang="cs-CZ" dirty="0" smtClean="0"/>
              <a:t>Doplň do textu chybějící </a:t>
            </a:r>
            <a:r>
              <a:rPr lang="cs-CZ" dirty="0" err="1" smtClean="0"/>
              <a:t>i,í,y,ý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6862" y="1788840"/>
            <a:ext cx="8856984" cy="506916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4000" b="1" dirty="0" smtClean="0"/>
              <a:t>Vejděte těsnou branou; prostorná je brána a </a:t>
            </a:r>
            <a:r>
              <a:rPr lang="cs-CZ" sz="4000" b="1" dirty="0" err="1" smtClean="0"/>
              <a:t>š</a:t>
            </a:r>
            <a:r>
              <a:rPr lang="cs-CZ" sz="4000" b="1" dirty="0" err="1" smtClean="0">
                <a:solidFill>
                  <a:srgbClr val="FF0000"/>
                </a:solidFill>
              </a:rPr>
              <a:t>_</a:t>
            </a:r>
            <a:r>
              <a:rPr lang="cs-CZ" sz="4000" b="1" dirty="0" err="1" smtClean="0"/>
              <a:t>roká</a:t>
            </a:r>
            <a:r>
              <a:rPr lang="cs-CZ" sz="4000" b="1" dirty="0" smtClean="0"/>
              <a:t> cesta, která vede do záhuby a mnoho je těch, kdo </a:t>
            </a:r>
            <a:r>
              <a:rPr lang="cs-CZ" sz="4000" b="1" dirty="0" err="1" smtClean="0"/>
              <a:t>tud</a:t>
            </a:r>
            <a:r>
              <a:rPr lang="cs-CZ" sz="4000" b="1" dirty="0" smtClean="0">
                <a:solidFill>
                  <a:srgbClr val="FF0000"/>
                </a:solidFill>
              </a:rPr>
              <a:t>_</a:t>
            </a:r>
            <a:r>
              <a:rPr lang="cs-CZ" sz="4000" b="1" dirty="0" smtClean="0"/>
              <a:t> vcházej</a:t>
            </a:r>
            <a:r>
              <a:rPr lang="cs-CZ" sz="4000" b="1" dirty="0" smtClean="0">
                <a:solidFill>
                  <a:srgbClr val="FF0000"/>
                </a:solidFill>
              </a:rPr>
              <a:t>_</a:t>
            </a:r>
            <a:r>
              <a:rPr lang="cs-CZ" sz="4000" b="1" dirty="0" smtClean="0"/>
              <a:t>.</a:t>
            </a:r>
          </a:p>
          <a:p>
            <a:pPr marL="0" indent="0" algn="just">
              <a:buNone/>
            </a:pPr>
            <a:r>
              <a:rPr lang="cs-CZ" sz="4000" b="1" dirty="0" smtClean="0"/>
              <a:t>	Těsná je brána a úzká cesta, která vede k </a:t>
            </a:r>
            <a:r>
              <a:rPr lang="cs-CZ" sz="4000" b="1" dirty="0" err="1" smtClean="0"/>
              <a:t>ž</a:t>
            </a:r>
            <a:r>
              <a:rPr lang="cs-CZ" sz="4000" b="1" dirty="0" err="1" smtClean="0">
                <a:solidFill>
                  <a:srgbClr val="FF0000"/>
                </a:solidFill>
              </a:rPr>
              <a:t>_</a:t>
            </a:r>
            <a:r>
              <a:rPr lang="cs-CZ" sz="4000" b="1" dirty="0" err="1" smtClean="0"/>
              <a:t>votu</a:t>
            </a:r>
            <a:r>
              <a:rPr lang="cs-CZ" sz="4000" b="1" dirty="0" smtClean="0"/>
              <a:t> a málokdo j</a:t>
            </a:r>
            <a:r>
              <a:rPr lang="cs-CZ" sz="4000" b="1" dirty="0" smtClean="0">
                <a:solidFill>
                  <a:srgbClr val="FF0000"/>
                </a:solidFill>
              </a:rPr>
              <a:t>_</a:t>
            </a:r>
            <a:r>
              <a:rPr lang="cs-CZ" sz="4000" b="1" dirty="0" smtClean="0"/>
              <a:t> nalézá.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9805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3956"/>
            <a:ext cx="8816767" cy="1143000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 červených slov doplň správnou délku samohlásek a/á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340768"/>
            <a:ext cx="8640960" cy="551723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4400" b="1" dirty="0" smtClean="0"/>
              <a:t>Vejděte těsnou </a:t>
            </a:r>
            <a:r>
              <a:rPr lang="cs-CZ" sz="4400" b="1" dirty="0" err="1" smtClean="0">
                <a:solidFill>
                  <a:srgbClr val="FF0000"/>
                </a:solidFill>
              </a:rPr>
              <a:t>br_nou</a:t>
            </a:r>
            <a:r>
              <a:rPr lang="cs-CZ" sz="4400" b="1" dirty="0" smtClean="0"/>
              <a:t>; </a:t>
            </a:r>
            <a:r>
              <a:rPr lang="cs-CZ" sz="4400" b="1" dirty="0" err="1" smtClean="0">
                <a:solidFill>
                  <a:srgbClr val="FF0000"/>
                </a:solidFill>
              </a:rPr>
              <a:t>prostorn</a:t>
            </a:r>
            <a:r>
              <a:rPr lang="cs-CZ" sz="4400" b="1" dirty="0" smtClean="0">
                <a:solidFill>
                  <a:srgbClr val="FF0000"/>
                </a:solidFill>
              </a:rPr>
              <a:t>_</a:t>
            </a:r>
            <a:r>
              <a:rPr lang="cs-CZ" sz="4400" b="1" dirty="0" smtClean="0"/>
              <a:t> je </a:t>
            </a:r>
            <a:r>
              <a:rPr lang="cs-CZ" sz="4400" b="1" dirty="0" err="1" smtClean="0">
                <a:solidFill>
                  <a:srgbClr val="FF0000"/>
                </a:solidFill>
              </a:rPr>
              <a:t>br_na</a:t>
            </a:r>
            <a:r>
              <a:rPr lang="cs-CZ" sz="4400" b="1" dirty="0" smtClean="0"/>
              <a:t> a </a:t>
            </a:r>
            <a:r>
              <a:rPr lang="cs-CZ" sz="4400" b="1" dirty="0" smtClean="0">
                <a:solidFill>
                  <a:srgbClr val="FF0000"/>
                </a:solidFill>
              </a:rPr>
              <a:t>širok_</a:t>
            </a:r>
            <a:r>
              <a:rPr lang="cs-CZ" sz="4400" b="1" dirty="0" smtClean="0"/>
              <a:t> cesta, která vede do </a:t>
            </a:r>
            <a:r>
              <a:rPr lang="cs-CZ" sz="4400" b="1" dirty="0" err="1" smtClean="0">
                <a:solidFill>
                  <a:srgbClr val="FF0000"/>
                </a:solidFill>
              </a:rPr>
              <a:t>z_huby</a:t>
            </a:r>
            <a:r>
              <a:rPr lang="cs-CZ" sz="4400" b="1" dirty="0" smtClean="0"/>
              <a:t> a mnoho je těch, kdo tudy vcházejí.</a:t>
            </a:r>
          </a:p>
          <a:p>
            <a:pPr marL="0" indent="0" algn="just">
              <a:buNone/>
            </a:pPr>
            <a:r>
              <a:rPr lang="cs-CZ" sz="4400" b="1" dirty="0" smtClean="0"/>
              <a:t>	Těsná je brána a </a:t>
            </a:r>
            <a:r>
              <a:rPr lang="cs-CZ" sz="4400" b="1" dirty="0" err="1" smtClean="0">
                <a:solidFill>
                  <a:srgbClr val="FF0000"/>
                </a:solidFill>
              </a:rPr>
              <a:t>úzk</a:t>
            </a:r>
            <a:r>
              <a:rPr lang="cs-CZ" sz="4400" b="1" dirty="0" smtClean="0">
                <a:solidFill>
                  <a:srgbClr val="FF0000"/>
                </a:solidFill>
              </a:rPr>
              <a:t>_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cest_</a:t>
            </a:r>
            <a:r>
              <a:rPr lang="cs-CZ" sz="4400" b="1" dirty="0" smtClean="0"/>
              <a:t>, která vede k životu a </a:t>
            </a:r>
            <a:r>
              <a:rPr lang="cs-CZ" sz="4400" b="1" dirty="0" err="1" smtClean="0">
                <a:solidFill>
                  <a:srgbClr val="FF0000"/>
                </a:solidFill>
              </a:rPr>
              <a:t>m_lokdo</a:t>
            </a:r>
            <a:r>
              <a:rPr lang="cs-CZ" sz="4400" b="1" dirty="0" smtClean="0"/>
              <a:t> ji </a:t>
            </a:r>
            <a:r>
              <a:rPr lang="cs-CZ" sz="4400" b="1" dirty="0" err="1" smtClean="0">
                <a:solidFill>
                  <a:srgbClr val="FF0000"/>
                </a:solidFill>
              </a:rPr>
              <a:t>naléz</a:t>
            </a:r>
            <a:r>
              <a:rPr lang="cs-CZ" sz="4400" b="1" dirty="0" smtClean="0">
                <a:solidFill>
                  <a:srgbClr val="FF0000"/>
                </a:solidFill>
              </a:rPr>
              <a:t>_.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38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57497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76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</a:t>
            </a:r>
            <a:r>
              <a:rPr lang="cs-CZ" dirty="0" smtClean="0"/>
              <a:t>Office</a:t>
            </a:r>
          </a:p>
          <a:p>
            <a:r>
              <a:rPr lang="cs-CZ" smtClean="0"/>
              <a:t>Foto autora</a:t>
            </a:r>
            <a:endParaRPr lang="cs-CZ" dirty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69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</TotalTime>
  <Words>208</Words>
  <Application>Microsoft Office PowerPoint</Application>
  <PresentationFormat>Předvádění na obrazovce (4:3)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Otázky</vt:lpstr>
      <vt:lpstr>Doplň do textu chybějící i,í,y,ý</vt:lpstr>
      <vt:lpstr>U červených slov doplň správnou délku samohlásek a/á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7</cp:revision>
  <dcterms:created xsi:type="dcterms:W3CDTF">2014-12-30T18:27:55Z</dcterms:created>
  <dcterms:modified xsi:type="dcterms:W3CDTF">2015-01-03T18:33:53Z</dcterms:modified>
</cp:coreProperties>
</file>