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6" autoAdjust="0"/>
    <p:restoredTop sz="94660"/>
  </p:normalViewPr>
  <p:slideViewPr>
    <p:cSldViewPr snapToGrid="0">
      <p:cViewPr varScale="1">
        <p:scale>
          <a:sx n="52" d="100"/>
          <a:sy n="52" d="100"/>
        </p:scale>
        <p:origin x="84" y="5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2619774"/>
              </p:ext>
            </p:extLst>
          </p:nvPr>
        </p:nvGraphicFramePr>
        <p:xfrm>
          <a:off x="3238500" y="342900"/>
          <a:ext cx="5657850" cy="632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cument" r:id="rId3" imgW="5902889" imgH="6608243" progId="Word.Document.12">
                  <p:embed/>
                </p:oleObj>
              </mc:Choice>
              <mc:Fallback>
                <p:oleObj name="Document" r:id="rId3" imgW="5902889" imgH="6608243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0" y="342900"/>
                        <a:ext cx="5657850" cy="6324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Sein - préteritum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warst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Er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r>
              <a:rPr lang="cs-CZ" dirty="0" smtClean="0"/>
              <a:t> in </a:t>
            </a:r>
            <a:r>
              <a:rPr lang="cs-CZ" dirty="0" err="1" smtClean="0"/>
              <a:t>Deutschland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Es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Hotel.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wart</a:t>
            </a:r>
            <a:r>
              <a:rPr lang="cs-CZ" dirty="0" smtClean="0"/>
              <a:t> in </a:t>
            </a:r>
            <a:r>
              <a:rPr lang="cs-CZ" dirty="0" err="1" smtClean="0"/>
              <a:t>Berlin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waren</a:t>
            </a:r>
            <a:r>
              <a:rPr lang="cs-CZ" dirty="0" smtClean="0"/>
              <a:t> in </a:t>
            </a:r>
            <a:r>
              <a:rPr lang="cs-CZ" dirty="0" err="1" smtClean="0"/>
              <a:t>Wien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 slovesa </a:t>
            </a:r>
            <a:r>
              <a:rPr lang="cs-CZ" sz="3200" b="1" dirty="0" err="1" smtClean="0"/>
              <a:t>sein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________ in </a:t>
            </a:r>
            <a:r>
              <a:rPr lang="cs-CZ" dirty="0" err="1" smtClean="0"/>
              <a:t>Garmisch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 ________ so </a:t>
            </a:r>
            <a:r>
              <a:rPr lang="cs-CZ" dirty="0" err="1" smtClean="0"/>
              <a:t>schön</a:t>
            </a:r>
            <a:r>
              <a:rPr lang="cs-CZ" dirty="0" smtClean="0"/>
              <a:t> in Prag.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________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Montag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Buch</a:t>
            </a:r>
            <a:r>
              <a:rPr lang="cs-CZ" dirty="0" smtClean="0"/>
              <a:t> ________ in der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Warum</a:t>
            </a:r>
            <a:r>
              <a:rPr lang="cs-CZ" dirty="0" smtClean="0"/>
              <a:t> ________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________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Gebirge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Der </a:t>
            </a:r>
            <a:r>
              <a:rPr lang="cs-CZ" dirty="0" err="1" smtClean="0"/>
              <a:t>Schnee</a:t>
            </a:r>
            <a:r>
              <a:rPr lang="cs-CZ" dirty="0" smtClean="0"/>
              <a:t> ________ </a:t>
            </a:r>
            <a:r>
              <a:rPr lang="cs-CZ" dirty="0" err="1" smtClean="0"/>
              <a:t>sehr</a:t>
            </a:r>
            <a:r>
              <a:rPr lang="cs-CZ" dirty="0" smtClean="0"/>
              <a:t> gut.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________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Sonntag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/>
              <a:t>Lutz </a:t>
            </a:r>
            <a:r>
              <a:rPr lang="cs-CZ" dirty="0" err="1" smtClean="0"/>
              <a:t>und</a:t>
            </a:r>
            <a:r>
              <a:rPr lang="cs-CZ" dirty="0" smtClean="0"/>
              <a:t> Rita ________ in Bern.</a:t>
            </a:r>
          </a:p>
          <a:p>
            <a:r>
              <a:rPr lang="cs-CZ" dirty="0" smtClean="0"/>
              <a:t>Petr ________ </a:t>
            </a:r>
            <a:r>
              <a:rPr lang="cs-CZ" dirty="0" err="1" smtClean="0"/>
              <a:t>mit</a:t>
            </a:r>
            <a:r>
              <a:rPr lang="cs-CZ" dirty="0" smtClean="0"/>
              <a:t> Fritz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72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Správné řešení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waren</a:t>
            </a:r>
            <a:r>
              <a:rPr lang="cs-CZ" dirty="0" smtClean="0"/>
              <a:t> in </a:t>
            </a:r>
            <a:r>
              <a:rPr lang="cs-CZ" dirty="0" err="1" smtClean="0"/>
              <a:t>Garmisch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so </a:t>
            </a:r>
            <a:r>
              <a:rPr lang="cs-CZ" dirty="0" err="1" smtClean="0"/>
              <a:t>schön</a:t>
            </a:r>
            <a:r>
              <a:rPr lang="cs-CZ" dirty="0" smtClean="0"/>
              <a:t> in Prag.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Montag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Buch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r>
              <a:rPr lang="cs-CZ" dirty="0" smtClean="0"/>
              <a:t> in der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Gebirge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Der </a:t>
            </a:r>
            <a:r>
              <a:rPr lang="cs-CZ" dirty="0" err="1" smtClean="0"/>
              <a:t>Schnee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gut.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Sonntag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/>
              <a:t>Lutz </a:t>
            </a:r>
            <a:r>
              <a:rPr lang="cs-CZ" dirty="0" err="1" smtClean="0"/>
              <a:t>und</a:t>
            </a:r>
            <a:r>
              <a:rPr lang="cs-CZ" dirty="0" smtClean="0"/>
              <a:t> Rita </a:t>
            </a:r>
            <a:r>
              <a:rPr lang="cs-CZ" b="1" dirty="0" err="1" smtClean="0">
                <a:solidFill>
                  <a:srgbClr val="FF0000"/>
                </a:solidFill>
              </a:rPr>
              <a:t>waren</a:t>
            </a:r>
            <a:r>
              <a:rPr lang="cs-CZ" dirty="0" smtClean="0"/>
              <a:t> in Bern.</a:t>
            </a:r>
          </a:p>
          <a:p>
            <a:r>
              <a:rPr lang="cs-CZ" dirty="0" smtClean="0"/>
              <a:t>Petr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Fritz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014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169</Words>
  <Application>Microsoft Office PowerPoint</Application>
  <PresentationFormat>Širokoúhlá obrazovka</PresentationFormat>
  <Paragraphs>35</Paragraphs>
  <Slides>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Motiv Office</vt:lpstr>
      <vt:lpstr>Microsoft Word Document</vt:lpstr>
      <vt:lpstr>Prezentace aplikace PowerPoint</vt:lpstr>
      <vt:lpstr>Sein - préteritum</vt:lpstr>
      <vt:lpstr>Doplň správný tvar slovesa sein</vt:lpstr>
      <vt:lpstr>Správné řešení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12</cp:revision>
  <dcterms:created xsi:type="dcterms:W3CDTF">2014-04-27T19:40:45Z</dcterms:created>
  <dcterms:modified xsi:type="dcterms:W3CDTF">2015-01-04T11:12:25Z</dcterms:modified>
</cp:coreProperties>
</file>