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8" r:id="rId3"/>
    <p:sldId id="268" r:id="rId4"/>
    <p:sldId id="269" r:id="rId5"/>
    <p:sldId id="270" r:id="rId6"/>
    <p:sldId id="27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42" autoAdjust="0"/>
    <p:restoredTop sz="94662" autoAdjust="0"/>
  </p:normalViewPr>
  <p:slideViewPr>
    <p:cSldViewPr>
      <p:cViewPr varScale="1">
        <p:scale>
          <a:sx n="70" d="100"/>
          <a:sy n="70" d="100"/>
        </p:scale>
        <p:origin x="-13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FAE48EC-2D6B-42FA-B525-F7EC622BE41C}" type="datetimeFigureOut">
              <a:rPr lang="cs-CZ" smtClean="0"/>
              <a:t>5. 1. 2015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0C5084C-CDBA-4190-A871-FF6D657EF2C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6.jpeg"/><Relationship Id="rId3" Type="http://schemas.openxmlformats.org/officeDocument/2006/relationships/image" Target="../media/image4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5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9.jpeg"/><Relationship Id="rId7" Type="http://schemas.openxmlformats.org/officeDocument/2006/relationships/image" Target="../media/image15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4190778"/>
              </p:ext>
            </p:extLst>
          </p:nvPr>
        </p:nvGraphicFramePr>
        <p:xfrm>
          <a:off x="1616075" y="212725"/>
          <a:ext cx="5851525" cy="6370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kument" r:id="rId4" imgW="5903260" imgH="6423105" progId="Word.Document.12">
                  <p:embed/>
                </p:oleObj>
              </mc:Choice>
              <mc:Fallback>
                <p:oleObj name="Dokument" r:id="rId4" imgW="5903260" imgH="64231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851525" cy="6370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69984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2772334"/>
            <a:ext cx="49552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>
                <a:solidFill>
                  <a:srgbClr val="92D050"/>
                </a:solidFill>
              </a:rPr>
              <a:t>Small</a:t>
            </a:r>
            <a:r>
              <a:rPr lang="cs-CZ" sz="5400" b="1" dirty="0" smtClean="0">
                <a:solidFill>
                  <a:srgbClr val="92D050"/>
                </a:solidFill>
              </a:rPr>
              <a:t> - </a:t>
            </a:r>
            <a:r>
              <a:rPr lang="cs-CZ" sz="5400" b="1" dirty="0" err="1" smtClean="0">
                <a:solidFill>
                  <a:srgbClr val="92D050"/>
                </a:solidFill>
              </a:rPr>
              <a:t>smaller</a:t>
            </a:r>
            <a:endParaRPr lang="cs-CZ" sz="5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837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Temporary Internet Files\Content.IE5\LH02SIV2\MP900439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16" y="1406718"/>
            <a:ext cx="878290" cy="1311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jana.koudelkova\AppData\Local\Microsoft\Windows\Temporary Internet Files\Content.IE5\Y4HOODR6\MP900430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80" y="3426547"/>
            <a:ext cx="1681350" cy="125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ana.koudelkova\AppData\Local\Microsoft\Windows\Temporary Internet Files\Content.IE5\Y4HOODR6\MP9004316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897" y="5180510"/>
            <a:ext cx="1478934" cy="1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1850" y="332656"/>
            <a:ext cx="892961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</a:p>
          <a:p>
            <a:r>
              <a:rPr lang="cs-CZ" sz="2000" b="1" dirty="0" err="1" smtClean="0"/>
              <a:t>young</a:t>
            </a:r>
            <a:r>
              <a:rPr lang="cs-CZ" sz="2000" b="1" dirty="0" smtClean="0"/>
              <a:t>      </a:t>
            </a:r>
            <a:r>
              <a:rPr lang="cs-CZ" sz="2000" b="1" dirty="0" err="1" smtClean="0"/>
              <a:t>younger</a:t>
            </a:r>
            <a:r>
              <a:rPr lang="cs-CZ" sz="2000" b="1" dirty="0" smtClean="0"/>
              <a:t>                                    </a:t>
            </a:r>
            <a:r>
              <a:rPr lang="cs-CZ" sz="2000" b="1" dirty="0" err="1" smtClean="0"/>
              <a:t>old</a:t>
            </a:r>
            <a:r>
              <a:rPr lang="cs-CZ" sz="2000" b="1" dirty="0" smtClean="0"/>
              <a:t>            </a:t>
            </a:r>
            <a:r>
              <a:rPr lang="cs-CZ" sz="2000" b="1" dirty="0" err="1" smtClean="0"/>
              <a:t>older</a:t>
            </a:r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i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fat               </a:t>
            </a:r>
            <a:r>
              <a:rPr lang="cs-CZ" sz="2000" b="1" dirty="0" err="1" smtClean="0"/>
              <a:t>fatter</a:t>
            </a:r>
            <a:r>
              <a:rPr lang="cs-CZ" sz="2000" b="1" dirty="0" smtClean="0"/>
              <a:t>                                  </a:t>
            </a:r>
            <a:r>
              <a:rPr lang="cs-CZ" sz="2000" b="1" dirty="0" err="1" smtClean="0"/>
              <a:t>thin</a:t>
            </a:r>
            <a:r>
              <a:rPr lang="cs-CZ" sz="2000" b="1" dirty="0" smtClean="0"/>
              <a:t>                 </a:t>
            </a:r>
            <a:r>
              <a:rPr lang="cs-CZ" sz="2000" b="1" dirty="0" err="1" smtClean="0"/>
              <a:t>thiner</a:t>
            </a:r>
            <a:endParaRPr lang="cs-CZ" sz="20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000" b="1" dirty="0"/>
              <a:t>b</a:t>
            </a:r>
            <a:r>
              <a:rPr lang="cs-CZ" sz="2000" b="1" dirty="0" smtClean="0"/>
              <a:t>ig              </a:t>
            </a:r>
            <a:r>
              <a:rPr lang="cs-CZ" sz="2000" b="1" dirty="0" err="1" smtClean="0"/>
              <a:t>bigger</a:t>
            </a:r>
            <a:r>
              <a:rPr lang="cs-CZ" sz="2000" b="1" dirty="0" smtClean="0"/>
              <a:t>                                                      </a:t>
            </a:r>
            <a:r>
              <a:rPr lang="cs-CZ" sz="2000" b="1" dirty="0" err="1" smtClean="0"/>
              <a:t>small</a:t>
            </a:r>
            <a:r>
              <a:rPr lang="cs-CZ" sz="2000" b="1" dirty="0" smtClean="0"/>
              <a:t>                 </a:t>
            </a:r>
            <a:r>
              <a:rPr lang="cs-CZ" sz="2000" b="1" dirty="0" err="1" smtClean="0"/>
              <a:t>smaller</a:t>
            </a:r>
            <a:endParaRPr lang="cs-CZ" sz="2000" b="1" dirty="0"/>
          </a:p>
        </p:txBody>
      </p:sp>
      <p:pic>
        <p:nvPicPr>
          <p:cNvPr id="6" name="Picture 8" descr="C:\Users\jana.koudelkova\AppData\Local\Microsoft\Windows\INetCache\IE\PC1763D9\250px-Racibórz_2007_08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730" y="5574561"/>
            <a:ext cx="1947540" cy="1300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jana.koudelkova\AppData\Local\Microsoft\Windows\INetCache\IE\WFN2HAIV\imageXEL10104181010-73323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109" y="1531561"/>
            <a:ext cx="1415859" cy="106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4" descr="C:\Users\jana.koudelkova\AppData\Local\Microsoft\Windows\INetCache\IE\WFN2HAIV\Zara_Man_Lookbook_April_Look_11[7]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263" y="1183863"/>
            <a:ext cx="1460907" cy="1501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5" descr="C:\Users\jana.koudelkova\AppData\Local\Microsoft\Windows\INetCache\IE\WFN2HAIV\samutu-smejici-deda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269" y="1454769"/>
            <a:ext cx="911609" cy="121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7" descr="C:\Users\jana.koudelkova\AppData\Local\Microsoft\Windows\INetCache\IE\WFN2HAIV\atlet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852" y="3241954"/>
            <a:ext cx="1082420" cy="1623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8" descr="C:\Users\jana.koudelkova\AppData\Local\Microsoft\Windows\INetCache\IE\KYM3XMTS\PikesPeakAlexNichols-700x89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942" y="3205891"/>
            <a:ext cx="1241872" cy="158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1" descr="C:\Users\jana.koudelkova\AppData\Local\Microsoft\Windows\INetCache\IE\PC1763D9\fat_man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831" y="3397816"/>
            <a:ext cx="1687418" cy="131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jana.koudelkova\AppData\Local\Microsoft\Windows\INetCache\IE\PC1763D9\e5ecb2118c_73185826_o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852" y="5694093"/>
            <a:ext cx="1415859" cy="106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.koudelkova\AppData\Local\Microsoft\Windows\INetCache\IE\WFN2HAIV\boxer-dog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9" y="5554433"/>
            <a:ext cx="1726519" cy="1294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430545" y="147990"/>
            <a:ext cx="56813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Přečti a spoj správné slovo s obrázkem:</a:t>
            </a:r>
          </a:p>
        </p:txBody>
      </p:sp>
    </p:spTree>
    <p:extLst>
      <p:ext uri="{BB962C8B-B14F-4D97-AF65-F5344CB8AC3E}">
        <p14:creationId xmlns:p14="http://schemas.microsoft.com/office/powerpoint/2010/main" val="141460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Temporary Internet Files\Content.IE5\LH02SIV2\MP900439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16" y="1406718"/>
            <a:ext cx="878290" cy="1311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jana.koudelkova\AppData\Local\Microsoft\Windows\Temporary Internet Files\Content.IE5\Y4HOODR6\MP900430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80" y="3426547"/>
            <a:ext cx="1681350" cy="125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ana.koudelkova\AppData\Local\Microsoft\Windows\Temporary Internet Files\Content.IE5\Y4HOODR6\MP9004316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897" y="5180510"/>
            <a:ext cx="1478934" cy="102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0034" y="332656"/>
            <a:ext cx="892961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</a:p>
          <a:p>
            <a:r>
              <a:rPr lang="cs-CZ" sz="2000" b="1" dirty="0" err="1" smtClean="0"/>
              <a:t>young</a:t>
            </a:r>
            <a:r>
              <a:rPr lang="cs-CZ" sz="2000" b="1" dirty="0" smtClean="0"/>
              <a:t>      </a:t>
            </a:r>
            <a:r>
              <a:rPr lang="cs-CZ" sz="2000" b="1" dirty="0" err="1" smtClean="0"/>
              <a:t>younger</a:t>
            </a:r>
            <a:r>
              <a:rPr lang="cs-CZ" sz="2000" b="1" dirty="0" smtClean="0"/>
              <a:t>                                    </a:t>
            </a:r>
            <a:r>
              <a:rPr lang="cs-CZ" sz="2000" b="1" dirty="0" err="1" smtClean="0"/>
              <a:t>old</a:t>
            </a:r>
            <a:r>
              <a:rPr lang="cs-CZ" sz="2000" b="1" dirty="0" smtClean="0"/>
              <a:t>            </a:t>
            </a:r>
            <a:r>
              <a:rPr lang="cs-CZ" sz="2000" b="1" dirty="0" err="1" smtClean="0"/>
              <a:t>older</a:t>
            </a:r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i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fat               </a:t>
            </a:r>
            <a:r>
              <a:rPr lang="cs-CZ" sz="2000" b="1" dirty="0" err="1" smtClean="0"/>
              <a:t>fatter</a:t>
            </a:r>
            <a:r>
              <a:rPr lang="cs-CZ" sz="2000" b="1" dirty="0" smtClean="0"/>
              <a:t>                                  </a:t>
            </a:r>
            <a:r>
              <a:rPr lang="cs-CZ" sz="2000" b="1" dirty="0" err="1" smtClean="0"/>
              <a:t>thin</a:t>
            </a:r>
            <a:r>
              <a:rPr lang="cs-CZ" sz="2000" b="1" dirty="0" smtClean="0"/>
              <a:t>                 </a:t>
            </a:r>
            <a:r>
              <a:rPr lang="cs-CZ" sz="2000" b="1" dirty="0" err="1" smtClean="0"/>
              <a:t>thiner</a:t>
            </a:r>
            <a:endParaRPr lang="cs-CZ" sz="20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000" b="1" dirty="0"/>
              <a:t>b</a:t>
            </a:r>
            <a:r>
              <a:rPr lang="cs-CZ" sz="2000" b="1" dirty="0" smtClean="0"/>
              <a:t>ig              </a:t>
            </a:r>
            <a:r>
              <a:rPr lang="cs-CZ" sz="2000" b="1" dirty="0" err="1" smtClean="0"/>
              <a:t>bigger</a:t>
            </a:r>
            <a:r>
              <a:rPr lang="cs-CZ" sz="2000" b="1" dirty="0" smtClean="0"/>
              <a:t>                                                      </a:t>
            </a:r>
            <a:r>
              <a:rPr lang="cs-CZ" sz="2000" b="1" dirty="0" err="1" smtClean="0"/>
              <a:t>small</a:t>
            </a:r>
            <a:r>
              <a:rPr lang="cs-CZ" sz="2000" b="1" dirty="0" smtClean="0"/>
              <a:t>                 </a:t>
            </a:r>
            <a:r>
              <a:rPr lang="cs-CZ" sz="2000" b="1" dirty="0" err="1" smtClean="0"/>
              <a:t>smaller</a:t>
            </a:r>
            <a:endParaRPr lang="cs-CZ" sz="2000" b="1" dirty="0"/>
          </a:p>
        </p:txBody>
      </p:sp>
      <p:pic>
        <p:nvPicPr>
          <p:cNvPr id="6" name="Picture 9" descr="C:\Users\jana.koudelkova\AppData\Local\Microsoft\Windows\INetCache\IE\WFN2HAIV\imageXEL10104181010-73323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109" y="1531561"/>
            <a:ext cx="1415859" cy="106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4" descr="C:\Users\jana.koudelkova\AppData\Local\Microsoft\Windows\INetCache\IE\WFN2HAIV\Zara_Man_Lookbook_April_Look_11[7]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263" y="1183863"/>
            <a:ext cx="1460907" cy="1501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5" descr="C:\Users\jana.koudelkova\AppData\Local\Microsoft\Windows\INetCache\IE\WFN2HAIV\samutu-smejici-deda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269" y="1454769"/>
            <a:ext cx="911609" cy="1215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jana.koudelkova\AppData\Local\Microsoft\Windows\INetCache\IE\WFN2HAIV\atlet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852" y="3241954"/>
            <a:ext cx="1082420" cy="1623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C:\Users\jana.koudelkova\AppData\Local\Microsoft\Windows\INetCache\IE\KYM3XMTS\PikesPeakAlexNichols-700x8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942" y="3205891"/>
            <a:ext cx="1241872" cy="158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1" descr="C:\Users\jana.koudelkova\AppData\Local\Microsoft\Windows\INetCache\IE\PC1763D9\fat_man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831" y="3397816"/>
            <a:ext cx="1687418" cy="131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ana.koudelkova\AppData\Local\Microsoft\Windows\INetCache\IE\PC1763D9\e5ecb2118c_73185826_o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852" y="5694093"/>
            <a:ext cx="1415859" cy="106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jana.koudelkova\AppData\Local\Microsoft\Windows\INetCache\IE\WFN2HAIV\boxer-dog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2" y="5519888"/>
            <a:ext cx="1726519" cy="1294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430545" y="147990"/>
            <a:ext cx="66127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Přečti a spoj správné slovo s obrázkem</a:t>
            </a:r>
            <a:r>
              <a:rPr lang="cs-CZ" sz="2400" b="1" dirty="0" smtClean="0">
                <a:solidFill>
                  <a:srgbClr val="FF0000"/>
                </a:solidFill>
              </a:rPr>
              <a:t>: řešení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1055055" y="1052736"/>
            <a:ext cx="501208" cy="35398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055055" y="1052736"/>
            <a:ext cx="501208" cy="35398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220072" y="1052736"/>
            <a:ext cx="1616197" cy="40203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5588038" y="1183863"/>
            <a:ext cx="558234" cy="27090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611560" y="3205891"/>
            <a:ext cx="163601" cy="1919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123728" y="3205891"/>
            <a:ext cx="162988" cy="1919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4736899" y="3241954"/>
            <a:ext cx="326953" cy="18459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6836269" y="3205891"/>
            <a:ext cx="290673" cy="3671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8" descr="C:\Users\jana.koudelkova\AppData\Local\Microsoft\Windows\INetCache\IE\PC1763D9\250px-Racibórz_2007_082[1]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400" y="5556083"/>
            <a:ext cx="1947540" cy="1300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5" name="Přímá spojnice se šipkou 34"/>
          <p:cNvCxnSpPr/>
          <p:nvPr/>
        </p:nvCxnSpPr>
        <p:spPr>
          <a:xfrm>
            <a:off x="899592" y="5180510"/>
            <a:ext cx="1584176" cy="37557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1305659" y="5180510"/>
            <a:ext cx="590071" cy="37557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6028170" y="5368296"/>
            <a:ext cx="118102" cy="32579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7747878" y="5368296"/>
            <a:ext cx="136490" cy="16289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064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ana.koudelkova\AppData\Local\Microsoft\Windows\INetCache\IE\8YXLIUG6\slon-v-narodnom-parku-serengeti-v-tanzanii-903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0" y="852185"/>
            <a:ext cx="1728192" cy="127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a.koudelkova\AppData\Local\Microsoft\Windows\INetCache\IE\PC1763D9\290px-Emperor_Penguin_Manchot_empereur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85" y="3888695"/>
            <a:ext cx="1481460" cy="160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a.koudelkova\AppData\Local\Microsoft\Windows\INetCache\IE\WFN2HAIV\lounge-empreendedor-sindrome-do-sapo-fervido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0" y="5517232"/>
            <a:ext cx="1963936" cy="1183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ana.koudelkova\AppData\Local\Microsoft\Windows\INetCache\IE\KYM3XMTS\giraffe-main_1161152a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9" y="2228388"/>
            <a:ext cx="1109896" cy="154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ana.koudelkova\AppData\Local\Microsoft\Windows\INetCache\IE\WFN2HAIV\opice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940" y="834286"/>
            <a:ext cx="1572766" cy="131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jana.koudelkova\AppData\Local\Microsoft\Windows\INetCache\IE\WFN2HAIV\volk_3_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438" y="5420109"/>
            <a:ext cx="1922513" cy="128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jana.koudelkova\AppData\Local\Microsoft\Windows\INetCache\IE\PC1763D9\snake_eyes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830" y="2235692"/>
            <a:ext cx="1704128" cy="147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jana.koudelkova\AppData\Local\Microsoft\Windows\INetCache\IE\WFN2HAIV\hipopotamo_curiosoanimal.blogspot.com[1].jpe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0021" y="3823123"/>
            <a:ext cx="1931745" cy="144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01232" y="2564904"/>
            <a:ext cx="540420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elephant</a:t>
            </a:r>
            <a:r>
              <a:rPr lang="cs-CZ" b="1" dirty="0" smtClean="0"/>
              <a:t>                </a:t>
            </a:r>
            <a:r>
              <a:rPr lang="cs-CZ" b="1" dirty="0" err="1" smtClean="0"/>
              <a:t>smaller</a:t>
            </a:r>
            <a:r>
              <a:rPr lang="cs-CZ" b="1" dirty="0" smtClean="0"/>
              <a:t>                  a </a:t>
            </a:r>
            <a:r>
              <a:rPr lang="cs-CZ" b="1" dirty="0" err="1" smtClean="0"/>
              <a:t>monkey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penguin</a:t>
            </a:r>
            <a:r>
              <a:rPr lang="cs-CZ" b="1" dirty="0" smtClean="0"/>
              <a:t>                    </a:t>
            </a:r>
            <a:r>
              <a:rPr lang="cs-CZ" b="1" dirty="0" err="1" smtClean="0"/>
              <a:t>bigger</a:t>
            </a:r>
            <a:r>
              <a:rPr lang="cs-CZ" b="1" dirty="0" smtClean="0"/>
              <a:t>                   a </a:t>
            </a:r>
            <a:r>
              <a:rPr lang="cs-CZ" b="1" dirty="0" err="1" smtClean="0"/>
              <a:t>tiger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                          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                        </a:t>
            </a:r>
            <a:r>
              <a:rPr lang="cs-CZ" b="1" dirty="0" err="1" smtClean="0">
                <a:solidFill>
                  <a:srgbClr val="FF0000"/>
                </a:solidFill>
              </a:rPr>
              <a:t>than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/>
              <a:t>A </a:t>
            </a:r>
            <a:r>
              <a:rPr lang="cs-CZ" b="1" dirty="0" err="1" smtClean="0"/>
              <a:t>frog</a:t>
            </a:r>
            <a:r>
              <a:rPr lang="cs-CZ" b="1" dirty="0" smtClean="0"/>
              <a:t>                           </a:t>
            </a:r>
            <a:r>
              <a:rPr lang="cs-CZ" b="1" dirty="0" err="1" smtClean="0"/>
              <a:t>taller</a:t>
            </a:r>
            <a:r>
              <a:rPr lang="cs-CZ" b="1" dirty="0" smtClean="0"/>
              <a:t>                      a </a:t>
            </a:r>
            <a:r>
              <a:rPr lang="cs-CZ" b="1" dirty="0" err="1" smtClean="0"/>
              <a:t>snake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giraffe</a:t>
            </a:r>
            <a:r>
              <a:rPr lang="cs-CZ" b="1" dirty="0" smtClean="0"/>
              <a:t>                       </a:t>
            </a:r>
            <a:r>
              <a:rPr lang="cs-CZ" b="1" dirty="0" err="1" smtClean="0"/>
              <a:t>fatter</a:t>
            </a:r>
            <a:r>
              <a:rPr lang="cs-CZ" b="1" dirty="0" smtClean="0"/>
              <a:t>                      a </a:t>
            </a:r>
            <a:r>
              <a:rPr lang="cs-CZ" b="1" dirty="0" err="1" smtClean="0"/>
              <a:t>hippo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154805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Přečti a spoj </a:t>
            </a:r>
            <a:r>
              <a:rPr lang="cs-CZ" sz="2400" b="1" dirty="0" smtClean="0">
                <a:solidFill>
                  <a:srgbClr val="FF0000"/>
                </a:solidFill>
              </a:rPr>
              <a:t>správná slova, aby utvořily věty o zvířatech: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18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jana.koudelkova\AppData\Local\Microsoft\Windows\INetCache\IE\PC1763D9\290px-Emperor_Penguin_Manchot_empereu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885" y="3888695"/>
            <a:ext cx="1481460" cy="160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jana.koudelkova\AppData\Local\Microsoft\Windows\INetCache\IE\WFN2HAIV\opice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940" y="834286"/>
            <a:ext cx="1572766" cy="131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jana.koudelkova\AppData\Local\Microsoft\Windows\INetCache\IE\WFN2HAIV\volk_3_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438" y="5420109"/>
            <a:ext cx="1922513" cy="128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jana.koudelkova\AppData\Local\Microsoft\Windows\INetCache\IE\PC1763D9\snake_eyes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830" y="2235692"/>
            <a:ext cx="1704128" cy="147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koudelkova\AppData\Local\Microsoft\Windows\INetCache\IE\WFN2HAIV\hipopotamo_curiosoanimal.blogspot.com[1].jpe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0021" y="3823123"/>
            <a:ext cx="1931745" cy="144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01232" y="2564904"/>
            <a:ext cx="540420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elephant</a:t>
            </a:r>
            <a:r>
              <a:rPr lang="cs-CZ" b="1" dirty="0" smtClean="0"/>
              <a:t>                </a:t>
            </a:r>
            <a:r>
              <a:rPr lang="cs-CZ" b="1" dirty="0" err="1" smtClean="0"/>
              <a:t>smaller</a:t>
            </a:r>
            <a:r>
              <a:rPr lang="cs-CZ" b="1" dirty="0" smtClean="0"/>
              <a:t>                  a </a:t>
            </a:r>
            <a:r>
              <a:rPr lang="cs-CZ" b="1" dirty="0" err="1" smtClean="0"/>
              <a:t>monkey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penguin</a:t>
            </a:r>
            <a:r>
              <a:rPr lang="cs-CZ" b="1" dirty="0" smtClean="0"/>
              <a:t>                    </a:t>
            </a:r>
            <a:r>
              <a:rPr lang="cs-CZ" b="1" dirty="0" err="1" smtClean="0"/>
              <a:t>bigger</a:t>
            </a:r>
            <a:r>
              <a:rPr lang="cs-CZ" b="1" dirty="0" smtClean="0"/>
              <a:t>                   a </a:t>
            </a:r>
            <a:r>
              <a:rPr lang="cs-CZ" b="1" dirty="0" err="1" smtClean="0"/>
              <a:t>tiger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                          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                        </a:t>
            </a:r>
            <a:r>
              <a:rPr lang="cs-CZ" b="1" dirty="0" err="1" smtClean="0">
                <a:solidFill>
                  <a:srgbClr val="FF0000"/>
                </a:solidFill>
              </a:rPr>
              <a:t>than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/>
              <a:t>A </a:t>
            </a:r>
            <a:r>
              <a:rPr lang="cs-CZ" b="1" dirty="0" err="1" smtClean="0"/>
              <a:t>frog</a:t>
            </a:r>
            <a:r>
              <a:rPr lang="cs-CZ" b="1" dirty="0" smtClean="0"/>
              <a:t>                           </a:t>
            </a:r>
            <a:r>
              <a:rPr lang="cs-CZ" b="1" dirty="0" err="1" smtClean="0"/>
              <a:t>taller</a:t>
            </a:r>
            <a:r>
              <a:rPr lang="cs-CZ" b="1" dirty="0" smtClean="0"/>
              <a:t>                      a </a:t>
            </a:r>
            <a:r>
              <a:rPr lang="cs-CZ" b="1" dirty="0" err="1" smtClean="0"/>
              <a:t>snake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giraffe</a:t>
            </a:r>
            <a:r>
              <a:rPr lang="cs-CZ" b="1" dirty="0" smtClean="0"/>
              <a:t>                       </a:t>
            </a:r>
            <a:r>
              <a:rPr lang="cs-CZ" b="1" dirty="0" err="1" smtClean="0"/>
              <a:t>fatter</a:t>
            </a:r>
            <a:r>
              <a:rPr lang="cs-CZ" b="1" dirty="0" smtClean="0"/>
              <a:t>                      a </a:t>
            </a:r>
            <a:r>
              <a:rPr lang="cs-CZ" b="1" dirty="0" err="1" smtClean="0"/>
              <a:t>hippo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73040" y="154804"/>
            <a:ext cx="99715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Přečti a spoj </a:t>
            </a:r>
            <a:r>
              <a:rPr lang="cs-CZ" sz="2000" b="1" dirty="0" smtClean="0">
                <a:solidFill>
                  <a:srgbClr val="FF0000"/>
                </a:solidFill>
              </a:rPr>
              <a:t>správná slova, aby utvořily věty o zvířatech: </a:t>
            </a:r>
            <a:r>
              <a:rPr lang="cs-CZ" sz="2000" b="1" i="1" dirty="0" smtClean="0">
                <a:solidFill>
                  <a:srgbClr val="FF0000"/>
                </a:solidFill>
              </a:rPr>
              <a:t>možné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i="1" dirty="0" smtClean="0">
                <a:solidFill>
                  <a:srgbClr val="FF0000"/>
                </a:solidFill>
              </a:rPr>
              <a:t>řešení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pic>
        <p:nvPicPr>
          <p:cNvPr id="9" name="Picture 2" descr="C:\Users\jana.koudelkova\AppData\Local\Microsoft\Windows\INetCache\IE\8YXLIUG6\slon-v-narodnom-parku-serengeti-v-tanzanii-9031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0" y="852185"/>
            <a:ext cx="1728192" cy="127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jana.koudelkova\AppData\Local\Microsoft\Windows\INetCache\IE\WFN2HAIV\lounge-empreendedor-sindrome-do-sapo-fervido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0" y="5517232"/>
            <a:ext cx="1963936" cy="1183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jana.koudelkova\AppData\Local\Microsoft\Windows\INetCache\IE\KYM3XMTS\giraffe-main_1161152a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9" y="2228388"/>
            <a:ext cx="1109896" cy="154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3275856" y="2852936"/>
            <a:ext cx="792088" cy="151216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860032" y="4365104"/>
            <a:ext cx="1008112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771800" y="2852936"/>
            <a:ext cx="1152128" cy="1035759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059832" y="3313625"/>
            <a:ext cx="1008112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058824" y="3313625"/>
            <a:ext cx="809320" cy="39820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058824" y="2780928"/>
            <a:ext cx="809320" cy="7200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3059832" y="3888695"/>
            <a:ext cx="1008112" cy="476409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4860032" y="3512726"/>
            <a:ext cx="1152128" cy="375969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982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164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284</TotalTime>
  <Words>151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Exekutivní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26</cp:revision>
  <dcterms:created xsi:type="dcterms:W3CDTF">2014-04-29T17:25:19Z</dcterms:created>
  <dcterms:modified xsi:type="dcterms:W3CDTF">2015-01-05T15:13:26Z</dcterms:modified>
</cp:coreProperties>
</file>