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64" r:id="rId5"/>
    <p:sldId id="260" r:id="rId6"/>
    <p:sldId id="265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 autoAdjust="0"/>
    <p:restoredTop sz="94615" autoAdjust="0"/>
  </p:normalViewPr>
  <p:slideViewPr>
    <p:cSldViewPr>
      <p:cViewPr varScale="1">
        <p:scale>
          <a:sx n="99" d="100"/>
          <a:sy n="99" d="100"/>
        </p:scale>
        <p:origin x="-240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88EEB0D-5363-4B5B-9243-F17B47FD261A}" type="datetimeFigureOut">
              <a:rPr lang="cs-CZ" smtClean="0"/>
              <a:pPr/>
              <a:t>6.1.2015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7E6B5A0-356D-476E-8DBF-C594C69481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75678297"/>
              </p:ext>
            </p:extLst>
          </p:nvPr>
        </p:nvGraphicFramePr>
        <p:xfrm>
          <a:off x="1600200" y="212725"/>
          <a:ext cx="5837238" cy="6294438"/>
        </p:xfrm>
        <a:graphic>
          <a:graphicData uri="http://schemas.openxmlformats.org/presentationml/2006/ole">
            <p:oleObj spid="_x0000_s2059" name="Dokument" r:id="rId3" imgW="5988924" imgH="6450105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68424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Go to </a:t>
            </a:r>
            <a:r>
              <a:rPr lang="cs-CZ" sz="7200" b="1" dirty="0" err="1" smtClean="0">
                <a:solidFill>
                  <a:srgbClr val="FF0000"/>
                </a:solidFill>
              </a:rPr>
              <a:t>school</a:t>
            </a:r>
            <a:endParaRPr lang="cs-CZ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740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8474" y="188640"/>
            <a:ext cx="8229600" cy="850106"/>
          </a:xfrm>
        </p:spPr>
        <p:txBody>
          <a:bodyPr>
            <a:normAutofit/>
          </a:bodyPr>
          <a:lstStyle/>
          <a:p>
            <a:r>
              <a:rPr lang="cs-CZ" sz="2400" b="1" i="1" dirty="0" smtClean="0"/>
              <a:t>Přečti a přiřaď správnou větu k obrázku:</a:t>
            </a:r>
            <a:endParaRPr lang="cs-CZ" sz="2400" b="1" i="1" dirty="0"/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525655" y="188640"/>
            <a:ext cx="8229600" cy="850106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cs-CZ" sz="2800" b="1" dirty="0"/>
          </a:p>
        </p:txBody>
      </p:sp>
      <p:pic>
        <p:nvPicPr>
          <p:cNvPr id="3074" name="Picture 2" descr="C:\Users\jana.koudelkova\AppData\Local\Microsoft\Windows\INetCache\IE\8YXLIUG6\20051227_bike_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69160"/>
            <a:ext cx="1883420" cy="141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jana.koudelkova\AppData\Local\Microsoft\Windows\INetCache\IE\PC1763D9\urti-auto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474" y="3284984"/>
            <a:ext cx="2257624" cy="120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ana.koudelkova\AppData\Local\Microsoft\Windows\INetCache\IE\KYM3XMTS\Autobus_Aucorsa_(Córdoba,_España)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1966541" cy="118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8" descr="C:\Users\jana.koudelkova\AppData\Local\Microsoft\Windows\INetCache\IE\T05HZ9XC\Rama_International_Beach_Resort_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1495" y="1536418"/>
            <a:ext cx="1086165" cy="154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9" descr="C:\Users\jana.koudelkova\AppData\Local\Microsoft\Windows\INetCache\IE\T05HZ9XC\6782004958_c0ee5b3e12_z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3901" y="3290752"/>
            <a:ext cx="1801354" cy="1201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0" descr="C:\Users\jana.koudelkova\AppData\Local\Microsoft\Windows\INetCache\IE\C4J6HR8V\4572528102_6ed50905bb_z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8209" y="4878528"/>
            <a:ext cx="2106595" cy="1405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3347863" y="1808892"/>
            <a:ext cx="3027047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I</a:t>
            </a:r>
            <a:r>
              <a:rPr lang="cs-CZ" dirty="0" smtClean="0"/>
              <a:t> 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go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by bike.</a:t>
            </a:r>
          </a:p>
          <a:p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I go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by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train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I go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by car.</a:t>
            </a:r>
          </a:p>
          <a:p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I go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by tram.</a:t>
            </a:r>
          </a:p>
          <a:p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I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walk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I go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by bus.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869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-252536" y="-23117"/>
            <a:ext cx="8229600" cy="850106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cs-CZ" sz="2800" b="1" dirty="0"/>
          </a:p>
        </p:txBody>
      </p:sp>
      <p:pic>
        <p:nvPicPr>
          <p:cNvPr id="3" name="Picture 2" descr="C:\Users\jana.koudelkova\AppData\Local\Microsoft\Windows\INetCache\IE\8YXLIUG6\20051227_bike_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69160"/>
            <a:ext cx="1883420" cy="141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jana.koudelkova\AppData\Local\Microsoft\Windows\INetCache\IE\PC1763D9\urti-auto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474" y="3284984"/>
            <a:ext cx="2257624" cy="120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jana.koudelkova\AppData\Local\Microsoft\Windows\INetCache\IE\KYM3XMTS\Autobus_Aucorsa_(Córdoba,_España)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1966541" cy="118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jana.koudelkova\AppData\Local\Microsoft\Windows\INetCache\IE\T05HZ9XC\Rama_International_Beach_Resort_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1495" y="1536418"/>
            <a:ext cx="1086165" cy="154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9" descr="C:\Users\jana.koudelkova\AppData\Local\Microsoft\Windows\INetCache\IE\T05HZ9XC\6782004958_c0ee5b3e12_z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3901" y="3290752"/>
            <a:ext cx="1801354" cy="1201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C:\Users\jana.koudelkova\AppData\Local\Microsoft\Windows\INetCache\IE\C4J6HR8V\4572528102_6ed50905bb_z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8209" y="4878528"/>
            <a:ext cx="2106595" cy="1405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347863" y="1808892"/>
            <a:ext cx="3027047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I</a:t>
            </a:r>
            <a:r>
              <a:rPr lang="cs-CZ" dirty="0" smtClean="0"/>
              <a:t> 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go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by bike.</a:t>
            </a:r>
          </a:p>
          <a:p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I go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by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train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I go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by car.</a:t>
            </a:r>
          </a:p>
          <a:p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I go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by tram.</a:t>
            </a:r>
          </a:p>
          <a:p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I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walk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I go to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school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by bus.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99592" y="360532"/>
            <a:ext cx="76856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/>
              <a:t>Přečti  a přiřaďte </a:t>
            </a:r>
            <a:r>
              <a:rPr lang="cs-CZ" sz="2800" b="1" i="1" dirty="0"/>
              <a:t>správnou větu k obrázku</a:t>
            </a:r>
            <a:r>
              <a:rPr lang="cs-CZ" sz="2800" b="1" i="1" dirty="0" smtClean="0"/>
              <a:t>: řešení</a:t>
            </a:r>
            <a:endParaRPr lang="cs-CZ" sz="2800" b="1" dirty="0"/>
          </a:p>
        </p:txBody>
      </p:sp>
      <p:cxnSp>
        <p:nvCxnSpPr>
          <p:cNvPr id="13" name="Přímá spojnice se šipkou 12"/>
          <p:cNvCxnSpPr/>
          <p:nvPr/>
        </p:nvCxnSpPr>
        <p:spPr>
          <a:xfrm flipH="1">
            <a:off x="2722117" y="2149620"/>
            <a:ext cx="625746" cy="3151588"/>
          </a:xfrm>
          <a:prstGeom prst="straightConnector1">
            <a:avLst/>
          </a:prstGeom>
          <a:ln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6374910" y="2852936"/>
            <a:ext cx="578991" cy="872478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2826098" y="3501008"/>
            <a:ext cx="521765" cy="224406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6374910" y="4365104"/>
            <a:ext cx="393299" cy="432048"/>
          </a:xfrm>
          <a:prstGeom prst="straightConnector1">
            <a:avLst/>
          </a:prstGeom>
          <a:ln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5580112" y="2852936"/>
            <a:ext cx="1512168" cy="2025592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 flipV="1">
            <a:off x="2826098" y="2492896"/>
            <a:ext cx="521765" cy="324036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4279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1744426" y="348062"/>
            <a:ext cx="4266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Napiš správnou větu k obrázku:</a:t>
            </a:r>
            <a:endParaRPr lang="cs-CZ" sz="2400" b="1" i="1" dirty="0"/>
          </a:p>
        </p:txBody>
      </p:sp>
      <p:pic>
        <p:nvPicPr>
          <p:cNvPr id="22" name="Picture 2" descr="C:\Users\jana.koudelkova\AppData\Local\Microsoft\Windows\INetCache\IE\8YXLIUG6\20051227_bike_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081" y="4797152"/>
            <a:ext cx="1288695" cy="96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7" descr="C:\Users\jana.koudelkova\AppData\Local\Microsoft\Windows\INetCache\IE\PC1763D9\urti-auto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350" y="2882472"/>
            <a:ext cx="1544851" cy="82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8" descr="C:\Users\jana.koudelkova\AppData\Local\Microsoft\Windows\INetCache\IE\KYM3XMTS\Autobus_Aucorsa_(Córdoba,_España)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082" y="980728"/>
            <a:ext cx="1381412" cy="832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8" descr="C:\Users\jana.koudelkova\AppData\Local\Microsoft\Windows\INetCache\IE\T05HZ9XC\Rama_International_Beach_Resort_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111" y="1875605"/>
            <a:ext cx="659354" cy="94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9" descr="C:\Users\jana.koudelkova\AppData\Local\Microsoft\Windows\INetCache\IE\T05HZ9XC\6782004958_c0ee5b3e12_z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654" y="3760160"/>
            <a:ext cx="1407547" cy="93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 descr="C:\Users\jana.koudelkova\AppData\Local\Microsoft\Windows\INetCache\IE\C4J6HR8V\4572528102_6ed50905bb_z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082" y="5918902"/>
            <a:ext cx="1407547" cy="93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07704" y="1052736"/>
            <a:ext cx="68407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Do školy jezdím autobusem.        …………..……………………………………….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Do školy chodím pěšky.     ………………..…………………………………………..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Do školy jezdím autem.   ………………………………….…………………………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Do školy jezdím vlakem.   ……………..……………………………………………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Do školy jezdím na kole.     ……………..………………………………………..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Do školy jezdím tramvají.     ………………….………………………………………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49925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44426" y="348062"/>
            <a:ext cx="5144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Napiš správnou větu k obrázku: </a:t>
            </a:r>
            <a:r>
              <a:rPr lang="cs-CZ" sz="2400" b="1" i="1" dirty="0" smtClean="0"/>
              <a:t>řešení</a:t>
            </a:r>
            <a:endParaRPr lang="cs-CZ" sz="2400" b="1" i="1" dirty="0"/>
          </a:p>
        </p:txBody>
      </p:sp>
      <p:pic>
        <p:nvPicPr>
          <p:cNvPr id="5" name="Picture 2" descr="C:\Users\jana.koudelkova\AppData\Local\Microsoft\Windows\INetCache\IE\8YXLIUG6\20051227_bike_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081" y="4797152"/>
            <a:ext cx="1288695" cy="96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jana.koudelkova\AppData\Local\Microsoft\Windows\INetCache\IE\KYM3XMTS\Autobus_Aucorsa_(Córdoba,_España)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082" y="980728"/>
            <a:ext cx="1381412" cy="832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C:\Users\jana.koudelkova\AppData\Local\Microsoft\Windows\INetCache\IE\T05HZ9XC\Rama_International_Beach_Resort_1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111" y="1875605"/>
            <a:ext cx="659354" cy="94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:\Users\jana.koudelkova\AppData\Local\Microsoft\Windows\INetCache\IE\T05HZ9XC\6782004958_c0ee5b3e12_z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654" y="3760160"/>
            <a:ext cx="1407547" cy="93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0" descr="C:\Users\jana.koudelkova\AppData\Local\Microsoft\Windows\INetCache\IE\C4J6HR8V\4572528102_6ed50905bb_z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082" y="5918902"/>
            <a:ext cx="1407547" cy="93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979712" y="1700808"/>
            <a:ext cx="68407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Do školy jezdím autobusem.       </a:t>
            </a:r>
            <a:r>
              <a:rPr lang="cs-CZ" b="1" dirty="0" smtClean="0">
                <a:solidFill>
                  <a:srgbClr val="00B0F0"/>
                </a:solidFill>
              </a:rPr>
              <a:t>I go to </a:t>
            </a:r>
            <a:r>
              <a:rPr lang="cs-CZ" b="1" dirty="0" err="1" smtClean="0">
                <a:solidFill>
                  <a:srgbClr val="00B0F0"/>
                </a:solidFill>
              </a:rPr>
              <a:t>school</a:t>
            </a:r>
            <a:r>
              <a:rPr lang="cs-CZ" b="1" dirty="0" smtClean="0">
                <a:solidFill>
                  <a:srgbClr val="00B0F0"/>
                </a:solidFill>
              </a:rPr>
              <a:t> by  bus.</a:t>
            </a:r>
          </a:p>
          <a:p>
            <a:endParaRPr lang="cs-CZ" b="1" dirty="0" smtClean="0">
              <a:solidFill>
                <a:srgbClr val="00B0F0"/>
              </a:solidFill>
            </a:endParaRPr>
          </a:p>
          <a:p>
            <a:endParaRPr lang="cs-CZ" b="1" dirty="0"/>
          </a:p>
          <a:p>
            <a:r>
              <a:rPr lang="cs-CZ" b="1" dirty="0" smtClean="0"/>
              <a:t>Do školy chodím pěšky.                </a:t>
            </a:r>
            <a:r>
              <a:rPr lang="cs-CZ" b="1" dirty="0" smtClean="0">
                <a:solidFill>
                  <a:srgbClr val="00B0F0"/>
                </a:solidFill>
              </a:rPr>
              <a:t>I </a:t>
            </a:r>
            <a:r>
              <a:rPr lang="cs-CZ" b="1" dirty="0" err="1" smtClean="0">
                <a:solidFill>
                  <a:srgbClr val="00B0F0"/>
                </a:solidFill>
              </a:rPr>
              <a:t>walk</a:t>
            </a:r>
            <a:r>
              <a:rPr lang="cs-CZ" b="1" dirty="0" smtClean="0">
                <a:solidFill>
                  <a:srgbClr val="00B0F0"/>
                </a:solidFill>
              </a:rPr>
              <a:t>  to </a:t>
            </a:r>
            <a:r>
              <a:rPr lang="cs-CZ" b="1" dirty="0" err="1" smtClean="0">
                <a:solidFill>
                  <a:srgbClr val="00B0F0"/>
                </a:solidFill>
              </a:rPr>
              <a:t>school</a:t>
            </a:r>
            <a:r>
              <a:rPr lang="cs-CZ" b="1" dirty="0" smtClean="0">
                <a:solidFill>
                  <a:srgbClr val="00B0F0"/>
                </a:solidFill>
              </a:rPr>
              <a:t>.</a:t>
            </a:r>
          </a:p>
          <a:p>
            <a:endParaRPr lang="cs-CZ" b="1" dirty="0" smtClean="0">
              <a:solidFill>
                <a:srgbClr val="00B0F0"/>
              </a:solidFill>
            </a:endParaRPr>
          </a:p>
          <a:p>
            <a:endParaRPr lang="cs-CZ" b="1" dirty="0"/>
          </a:p>
          <a:p>
            <a:r>
              <a:rPr lang="cs-CZ" b="1" dirty="0" smtClean="0"/>
              <a:t>Do školy jezdím autem.                 </a:t>
            </a:r>
            <a:r>
              <a:rPr lang="cs-CZ" b="1" dirty="0" smtClean="0">
                <a:solidFill>
                  <a:srgbClr val="00B0F0"/>
                </a:solidFill>
              </a:rPr>
              <a:t>I go to </a:t>
            </a:r>
            <a:r>
              <a:rPr lang="cs-CZ" b="1" dirty="0" err="1" smtClean="0">
                <a:solidFill>
                  <a:srgbClr val="00B0F0"/>
                </a:solidFill>
              </a:rPr>
              <a:t>school</a:t>
            </a:r>
            <a:r>
              <a:rPr lang="cs-CZ" b="1" dirty="0" smtClean="0">
                <a:solidFill>
                  <a:srgbClr val="00B0F0"/>
                </a:solidFill>
              </a:rPr>
              <a:t> by car.</a:t>
            </a:r>
          </a:p>
          <a:p>
            <a:endParaRPr lang="cs-CZ" b="1" dirty="0" smtClean="0">
              <a:solidFill>
                <a:srgbClr val="00B0F0"/>
              </a:solidFill>
            </a:endParaRPr>
          </a:p>
          <a:p>
            <a:endParaRPr lang="cs-CZ" b="1" dirty="0"/>
          </a:p>
          <a:p>
            <a:r>
              <a:rPr lang="cs-CZ" b="1" dirty="0" smtClean="0"/>
              <a:t>Do školy jezdím vlakem.                 </a:t>
            </a:r>
            <a:r>
              <a:rPr lang="cs-CZ" b="1" dirty="0" smtClean="0">
                <a:solidFill>
                  <a:srgbClr val="00B0F0"/>
                </a:solidFill>
              </a:rPr>
              <a:t>I go to </a:t>
            </a:r>
            <a:r>
              <a:rPr lang="cs-CZ" b="1" dirty="0" err="1" smtClean="0">
                <a:solidFill>
                  <a:srgbClr val="00B0F0"/>
                </a:solidFill>
              </a:rPr>
              <a:t>school</a:t>
            </a:r>
            <a:r>
              <a:rPr lang="cs-CZ" b="1" dirty="0" smtClean="0">
                <a:solidFill>
                  <a:srgbClr val="00B0F0"/>
                </a:solidFill>
              </a:rPr>
              <a:t> by </a:t>
            </a:r>
            <a:r>
              <a:rPr lang="cs-CZ" b="1" dirty="0" err="1" smtClean="0">
                <a:solidFill>
                  <a:srgbClr val="00B0F0"/>
                </a:solidFill>
              </a:rPr>
              <a:t>train</a:t>
            </a:r>
            <a:r>
              <a:rPr lang="cs-CZ" b="1" dirty="0" smtClean="0">
                <a:solidFill>
                  <a:srgbClr val="00B0F0"/>
                </a:solidFill>
              </a:rPr>
              <a:t>.</a:t>
            </a:r>
          </a:p>
          <a:p>
            <a:endParaRPr lang="cs-CZ" b="1" dirty="0" smtClean="0">
              <a:solidFill>
                <a:srgbClr val="00B0F0"/>
              </a:solidFill>
            </a:endParaRPr>
          </a:p>
          <a:p>
            <a:endParaRPr lang="cs-CZ" b="1" dirty="0"/>
          </a:p>
          <a:p>
            <a:r>
              <a:rPr lang="cs-CZ" b="1" dirty="0" smtClean="0"/>
              <a:t>Do školy jezdím na kole.                   </a:t>
            </a:r>
            <a:r>
              <a:rPr lang="cs-CZ" b="1" dirty="0" smtClean="0">
                <a:solidFill>
                  <a:srgbClr val="00B0F0"/>
                </a:solidFill>
              </a:rPr>
              <a:t>I go to </a:t>
            </a:r>
            <a:r>
              <a:rPr lang="cs-CZ" b="1" dirty="0" err="1" smtClean="0">
                <a:solidFill>
                  <a:srgbClr val="00B0F0"/>
                </a:solidFill>
              </a:rPr>
              <a:t>school</a:t>
            </a:r>
            <a:r>
              <a:rPr lang="cs-CZ" b="1" dirty="0" smtClean="0">
                <a:solidFill>
                  <a:srgbClr val="00B0F0"/>
                </a:solidFill>
              </a:rPr>
              <a:t> by  bike.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Do školy jezdím tramvají.                  </a:t>
            </a:r>
            <a:r>
              <a:rPr lang="cs-CZ" b="1" dirty="0" smtClean="0">
                <a:solidFill>
                  <a:srgbClr val="00B0F0"/>
                </a:solidFill>
              </a:rPr>
              <a:t>I go to </a:t>
            </a:r>
            <a:r>
              <a:rPr lang="cs-CZ" b="1" dirty="0" err="1" smtClean="0">
                <a:solidFill>
                  <a:srgbClr val="00B0F0"/>
                </a:solidFill>
              </a:rPr>
              <a:t>school</a:t>
            </a:r>
            <a:r>
              <a:rPr lang="cs-CZ" b="1" dirty="0" smtClean="0">
                <a:solidFill>
                  <a:srgbClr val="00B0F0"/>
                </a:solidFill>
              </a:rPr>
              <a:t> by tram.</a:t>
            </a:r>
            <a:endParaRPr lang="cs-CZ" b="1" dirty="0">
              <a:solidFill>
                <a:srgbClr val="00B0F0"/>
              </a:solidFill>
            </a:endParaRPr>
          </a:p>
        </p:txBody>
      </p:sp>
      <p:pic>
        <p:nvPicPr>
          <p:cNvPr id="11" name="Picture 7" descr="C:\Users\jana.koudelkova\AppData\Local\Microsoft\Windows\INetCache\IE\PC1763D9\urti-auto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350" y="2882472"/>
            <a:ext cx="1544851" cy="82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579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547664" y="2204863"/>
            <a:ext cx="2069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Použité zdroje:</a:t>
            </a:r>
            <a:endParaRPr lang="cs-CZ" sz="24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2666529"/>
            <a:ext cx="6026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všech obrázků je galerie Microsoft Office 2010,</a:t>
            </a:r>
          </a:p>
          <a:p>
            <a:r>
              <a:rPr lang="cs-CZ" dirty="0" smtClean="0"/>
              <a:t>vlastník licence ZŠ Jablonec nad Nisou – Mšeno, Mozartova24,</a:t>
            </a:r>
          </a:p>
          <a:p>
            <a:r>
              <a:rPr lang="cs-CZ" dirty="0" smtClean="0"/>
              <a:t>příspěvková organizace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100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321</TotalTime>
  <Words>246</Words>
  <Application>Microsoft Office PowerPoint</Application>
  <PresentationFormat>Předvádění na obrazovce (4:3)</PresentationFormat>
  <Paragraphs>63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Cesta</vt:lpstr>
      <vt:lpstr>Dokument</vt:lpstr>
      <vt:lpstr>Snímek 1</vt:lpstr>
      <vt:lpstr>Go to school</vt:lpstr>
      <vt:lpstr>Přečti a přiřaď správnou větu k obrázku: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flat</dc:title>
  <dc:creator>Jana Koudelková</dc:creator>
  <cp:lastModifiedBy>Dum</cp:lastModifiedBy>
  <cp:revision>29</cp:revision>
  <dcterms:created xsi:type="dcterms:W3CDTF">2014-03-23T10:27:53Z</dcterms:created>
  <dcterms:modified xsi:type="dcterms:W3CDTF">2015-01-06T14:17:03Z</dcterms:modified>
</cp:coreProperties>
</file>