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3" r:id="rId2"/>
    <p:sldId id="256" r:id="rId3"/>
    <p:sldId id="265" r:id="rId4"/>
    <p:sldId id="266" r:id="rId5"/>
    <p:sldId id="267" r:id="rId6"/>
    <p:sldId id="26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15" autoAdjust="0"/>
  </p:normalViewPr>
  <p:slideViewPr>
    <p:cSldViewPr>
      <p:cViewPr varScale="1">
        <p:scale>
          <a:sx n="70" d="100"/>
          <a:sy n="70" d="100"/>
        </p:scale>
        <p:origin x="-135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244863-2B3D-4680-AA4E-0B5790138739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41C2B2-77B1-473E-BAD0-08D71FD07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316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41C2B2-77B1-473E-BAD0-08D71FD07A0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549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8EEB0D-5363-4B5B-9243-F17B47FD261A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7E6B5A0-356D-476E-8DBF-C594C694812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61766822"/>
              </p:ext>
            </p:extLst>
          </p:nvPr>
        </p:nvGraphicFramePr>
        <p:xfrm>
          <a:off x="1547664" y="116632"/>
          <a:ext cx="5837238" cy="6294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Dokument" r:id="rId4" imgW="5988924" imgH="6450105" progId="Word.Document.12">
                  <p:embed/>
                </p:oleObj>
              </mc:Choice>
              <mc:Fallback>
                <p:oleObj name="Dokument" r:id="rId4" imgW="5988924" imgH="64501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47664" y="116632"/>
                        <a:ext cx="5837238" cy="62944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84241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 map </a:t>
            </a:r>
            <a:r>
              <a:rPr lang="cs-CZ" b="1" dirty="0" err="1" smtClean="0">
                <a:solidFill>
                  <a:srgbClr val="FF0000"/>
                </a:solidFill>
              </a:rPr>
              <a:t>of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town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406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115616" y="1700808"/>
            <a:ext cx="72008" cy="44644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ravoúhlá spojnice 6"/>
          <p:cNvCxnSpPr/>
          <p:nvPr/>
        </p:nvCxnSpPr>
        <p:spPr>
          <a:xfrm>
            <a:off x="1115616" y="6165304"/>
            <a:ext cx="4464496" cy="12700"/>
          </a:xfrm>
          <a:prstGeom prst="bentConnector3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580112" y="5373216"/>
            <a:ext cx="0" cy="8047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3208011" y="5373216"/>
            <a:ext cx="2376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063995" y="3248980"/>
            <a:ext cx="144016" cy="21602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107546" y="3191852"/>
            <a:ext cx="446449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7524328" y="1700808"/>
            <a:ext cx="0" cy="15481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1163330" y="1709294"/>
            <a:ext cx="6408712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2" name="Picture 10" descr="C:\Users\jana.koudelkova\AppData\Local\Microsoft\Windows\INetCache\IE\T05HZ9XC\jeszcze-takie-goralskie-dom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5186" y="1756866"/>
            <a:ext cx="1505744" cy="1129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jana.koudelkova\AppData\Local\Microsoft\Windows\INetCache\IE\C4J6HR8V\037+Ani+Deštné+chata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976" y="4432606"/>
            <a:ext cx="1752061" cy="131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ana.koudelkova\AppData\Local\Microsoft\Windows\INetCache\IE\RFLLIP58\7112314989_49cd80bc95_z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1" y="1700808"/>
            <a:ext cx="1279093" cy="157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jana.koudelkova\AppData\Local\Microsoft\Windows\INetCache\IE\T05HZ9XC\098-F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18" y="3572099"/>
            <a:ext cx="2018666" cy="151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jana.koudelkova\AppData\Local\Microsoft\Windows\INetCache\IE\C4J6HR8V\31_06_8_web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524" y="3348714"/>
            <a:ext cx="2849644" cy="1899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jana.koudelkova\AppData\Local\Microsoft\Windows\INetCache\IE\RFLLIP58\konecchlumi_kostel_0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601" y="1977008"/>
            <a:ext cx="1590178" cy="204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jana.koudelkova\AppData\Local\Microsoft\Windows\INetCache\IE\C4J6HR8V\obchod3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967" y="5248478"/>
            <a:ext cx="2027581" cy="1523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vál 19"/>
          <p:cNvSpPr/>
          <p:nvPr/>
        </p:nvSpPr>
        <p:spPr>
          <a:xfrm>
            <a:off x="1824658" y="5819422"/>
            <a:ext cx="720080" cy="691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8219548" y="4811310"/>
            <a:ext cx="720080" cy="691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6216237" y="2972780"/>
            <a:ext cx="720080" cy="691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900964" y="74775"/>
            <a:ext cx="6244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Přečti a napiš </a:t>
            </a:r>
            <a:r>
              <a:rPr lang="cs-CZ" sz="2400" b="1" dirty="0" smtClean="0"/>
              <a:t>čísla do mapy podle zadání: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80673" y="777478"/>
            <a:ext cx="84000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My house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supermarket,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park,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.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Your</a:t>
            </a:r>
            <a:r>
              <a:rPr lang="cs-CZ" dirty="0" smtClean="0"/>
              <a:t> house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restaurant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.</a:t>
            </a:r>
          </a:p>
          <a:p>
            <a:pPr marL="342900" indent="-342900">
              <a:buAutoNum type="arabicPeriod"/>
            </a:pPr>
            <a:r>
              <a:rPr lang="cs-CZ" dirty="0" smtClean="0"/>
              <a:t>Her house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and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  <a:endParaRPr lang="cs-CZ" dirty="0"/>
          </a:p>
        </p:txBody>
      </p:sp>
      <p:pic>
        <p:nvPicPr>
          <p:cNvPr id="3097" name="Picture 25" descr="C:\Users\jana.koudelkova\AppData\Local\Microsoft\Windows\INetCache\IE\C4J6HR8V\210_dav_hospoda_2008-06-06_0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270" y="1877732"/>
            <a:ext cx="1912740" cy="127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203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115616" y="1700808"/>
            <a:ext cx="72008" cy="44644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ravoúhlá spojnice 2"/>
          <p:cNvCxnSpPr/>
          <p:nvPr/>
        </p:nvCxnSpPr>
        <p:spPr>
          <a:xfrm>
            <a:off x="1115616" y="6165304"/>
            <a:ext cx="4464496" cy="12700"/>
          </a:xfrm>
          <a:prstGeom prst="bentConnector3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V="1">
            <a:off x="5580112" y="5373216"/>
            <a:ext cx="0" cy="8047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3208011" y="5373216"/>
            <a:ext cx="2376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 flipV="1">
            <a:off x="3063995" y="3248980"/>
            <a:ext cx="144016" cy="21602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3107546" y="3191852"/>
            <a:ext cx="446449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7524328" y="1700808"/>
            <a:ext cx="0" cy="15481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163330" y="1709294"/>
            <a:ext cx="6408712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10" descr="C:\Users\jana.koudelkova\AppData\Local\Microsoft\Windows\INetCache\IE\T05HZ9XC\jeszcze-takie-goralskie-dom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5186" y="1756866"/>
            <a:ext cx="1505744" cy="1129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jana.koudelkova\AppData\Local\Microsoft\Windows\INetCache\IE\C4J6HR8V\037+Ani+Deštné+chata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9288" y="4436795"/>
            <a:ext cx="1752061" cy="131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jana.koudelkova\AppData\Local\Microsoft\Windows\INetCache\IE\RFLLIP58\7112314989_49cd80bc95_z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1" y="1700808"/>
            <a:ext cx="1279093" cy="157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4" descr="C:\Users\jana.koudelkova\AppData\Local\Microsoft\Windows\INetCache\IE\T05HZ9XC\098-F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18" y="3572099"/>
            <a:ext cx="2018666" cy="151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9" descr="C:\Users\jana.koudelkova\AppData\Local\Microsoft\Windows\INetCache\IE\C4J6HR8V\31_06_8_web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524" y="3348714"/>
            <a:ext cx="2849644" cy="1899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1" descr="C:\Users\jana.koudelkova\AppData\Local\Microsoft\Windows\INetCache\IE\RFLLIP58\konecchlumi_kostel_0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601" y="1977008"/>
            <a:ext cx="1590178" cy="204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2" descr="C:\Users\jana.koudelkova\AppData\Local\Microsoft\Windows\INetCache\IE\C4J6HR8V\obchod3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378" y="5270563"/>
            <a:ext cx="1862007" cy="139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 16"/>
          <p:cNvSpPr/>
          <p:nvPr/>
        </p:nvSpPr>
        <p:spPr>
          <a:xfrm>
            <a:off x="1824658" y="5819422"/>
            <a:ext cx="720080" cy="691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219548" y="4811310"/>
            <a:ext cx="720080" cy="691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216237" y="2972780"/>
            <a:ext cx="720080" cy="691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2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0673" y="777478"/>
            <a:ext cx="84000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My house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supermarket,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park,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.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Your</a:t>
            </a:r>
            <a:r>
              <a:rPr lang="cs-CZ" dirty="0" smtClean="0"/>
              <a:t> house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restaurant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.</a:t>
            </a:r>
          </a:p>
          <a:p>
            <a:pPr marL="342900" indent="-342900">
              <a:buAutoNum type="arabicPeriod"/>
            </a:pPr>
            <a:r>
              <a:rPr lang="cs-CZ" dirty="0" smtClean="0"/>
              <a:t>Her house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and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  <a:endParaRPr lang="cs-CZ" dirty="0"/>
          </a:p>
        </p:txBody>
      </p:sp>
      <p:pic>
        <p:nvPicPr>
          <p:cNvPr id="21" name="Picture 25" descr="C:\Users\jana.koudelkova\AppData\Local\Microsoft\Windows\INetCache\IE\C4J6HR8V\210_dav_hospoda_2008-06-06_0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270" y="1877732"/>
            <a:ext cx="1912740" cy="127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752754" y="188640"/>
            <a:ext cx="72298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Přečti a napiš </a:t>
            </a:r>
            <a:r>
              <a:rPr lang="cs-CZ" sz="2400" b="1" dirty="0"/>
              <a:t>čísla do mapy podle zadání</a:t>
            </a:r>
            <a:r>
              <a:rPr lang="cs-CZ" sz="2400" b="1" dirty="0" smtClean="0"/>
              <a:t>: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281656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ana.koudelkova\AppData\Local\Microsoft\Windows\INetCache\IE\T05HZ9XC\1024px-Nemocnice_Bulovka,_pavilon_17_(patologie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77221"/>
            <a:ext cx="3121152" cy="234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9712" y="287070"/>
            <a:ext cx="5734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Přečti a seřaď 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dialog podle čísel: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86376" y="1556792"/>
            <a:ext cx="541019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hospital</a:t>
            </a:r>
            <a:r>
              <a:rPr lang="cs-CZ" dirty="0" smtClean="0"/>
              <a:t>?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easy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oppossite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</a:t>
            </a:r>
            <a:r>
              <a:rPr lang="cs-CZ" dirty="0" err="1" smtClean="0"/>
              <a:t>Bye-bye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hospital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bye</a:t>
            </a:r>
            <a:r>
              <a:rPr lang="cs-CZ" dirty="0" smtClean="0"/>
              <a:t>!</a:t>
            </a:r>
          </a:p>
          <a:p>
            <a:endParaRPr lang="cs-CZ" dirty="0" smtClean="0"/>
          </a:p>
          <a:p>
            <a:r>
              <a:rPr lang="cs-CZ" dirty="0" err="1" smtClean="0"/>
              <a:t>Sorry</a:t>
            </a:r>
            <a:r>
              <a:rPr lang="cs-CZ" dirty="0" smtClean="0"/>
              <a:t>, but </a:t>
            </a:r>
            <a:r>
              <a:rPr lang="cs-CZ" dirty="0" err="1" smtClean="0"/>
              <a:t>where´s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,,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Picture 21" descr="C:\Users\jana.koudelkova\AppData\Local\Microsoft\Windows\INetCache\IE\RFLLIP58\konecchlumi_kostel_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96752"/>
            <a:ext cx="2326758" cy="299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26986" y="1821334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22113" y="2347701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113" y="2832904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47418" y="3429000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53022" y="3945173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53022" y="4541064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108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INetCache\IE\T05HZ9XC\1024px-Nemocnice_Bulovka,_pavilon_17_(patologie)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77221"/>
            <a:ext cx="3121152" cy="234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86376" y="287070"/>
            <a:ext cx="68836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Přečti a seřaď 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dialog podle čísel: </a:t>
            </a:r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</a:rPr>
              <a:t>řešení</a:t>
            </a:r>
            <a:endParaRPr lang="cs-CZ" sz="2800" b="1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86376" y="1556792"/>
            <a:ext cx="541019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hospital</a:t>
            </a:r>
            <a:r>
              <a:rPr lang="cs-CZ" dirty="0" smtClean="0"/>
              <a:t>?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easy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oppossite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</a:t>
            </a:r>
            <a:r>
              <a:rPr lang="cs-CZ" dirty="0" err="1" smtClean="0"/>
              <a:t>Bye-bye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hospital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bye</a:t>
            </a:r>
            <a:r>
              <a:rPr lang="cs-CZ" dirty="0" smtClean="0"/>
              <a:t>!</a:t>
            </a:r>
          </a:p>
          <a:p>
            <a:endParaRPr lang="cs-CZ" dirty="0" smtClean="0"/>
          </a:p>
          <a:p>
            <a:r>
              <a:rPr lang="cs-CZ" dirty="0" err="1" smtClean="0"/>
              <a:t>Sorry</a:t>
            </a:r>
            <a:r>
              <a:rPr lang="cs-CZ" dirty="0" smtClean="0"/>
              <a:t>, but </a:t>
            </a:r>
            <a:r>
              <a:rPr lang="cs-CZ" dirty="0" err="1" smtClean="0"/>
              <a:t>where´s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,,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Picture 21" descr="C:\Users\jana.koudelkova\AppData\Local\Microsoft\Windows\INetCache\IE\RFLLIP58\konecchlumi_kostel_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96752"/>
            <a:ext cx="2326758" cy="299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26986" y="1821334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22113" y="2347701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26986" y="2857781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36855" y="3429000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36855" y="3974440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69718" y="4541064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731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005405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271</TotalTime>
  <Words>230</Words>
  <Application>Microsoft Office PowerPoint</Application>
  <PresentationFormat>Předvádění na obrazovce (4:3)</PresentationFormat>
  <Paragraphs>49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Dokument</vt:lpstr>
      <vt:lpstr>Prezentace aplikace PowerPoint</vt:lpstr>
      <vt:lpstr>A map of  the town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flat</dc:title>
  <dc:creator>Jana Koudelková</dc:creator>
  <cp:lastModifiedBy>Jana Koudelková</cp:lastModifiedBy>
  <cp:revision>32</cp:revision>
  <dcterms:created xsi:type="dcterms:W3CDTF">2014-03-23T10:27:53Z</dcterms:created>
  <dcterms:modified xsi:type="dcterms:W3CDTF">2015-01-04T19:11:16Z</dcterms:modified>
</cp:coreProperties>
</file>