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6" r:id="rId3"/>
    <p:sldId id="259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56A373-EDB7-49CC-978B-75CB4B3488D7}" type="datetimeFigureOut">
              <a:rPr lang="cs-CZ" smtClean="0"/>
              <a:t>4. 1. 2015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533665-C933-4F0D-B64D-857BDA8B2A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1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659122"/>
              </p:ext>
            </p:extLst>
          </p:nvPr>
        </p:nvGraphicFramePr>
        <p:xfrm>
          <a:off x="1768475" y="122238"/>
          <a:ext cx="5851525" cy="6537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Dokument" r:id="rId3" imgW="5903260" imgH="6597705" progId="Word.Document.12">
                  <p:embed/>
                </p:oleObj>
              </mc:Choice>
              <mc:Fallback>
                <p:oleObj name="Dokument" r:id="rId3" imgW="5903260" imgH="65977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68475" y="122238"/>
                        <a:ext cx="5851525" cy="6537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6756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3645024"/>
            <a:ext cx="30614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002060"/>
                </a:solidFill>
              </a:rPr>
              <a:t>Week</a:t>
            </a:r>
            <a:endParaRPr lang="cs-CZ" sz="9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7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2358" y="33731"/>
            <a:ext cx="5290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Přečti anglicky a spoj s obrázkem: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2055" name="Picture 7" descr="C:\Users\jana.koudelkova\AppData\Local\Microsoft\Windows\Temporary Internet Files\Content.IE5\UTTENJ66\MP9004074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83" y="574214"/>
            <a:ext cx="1169599" cy="77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46" y="1420894"/>
            <a:ext cx="948376" cy="63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jana.koudelkova\AppData\Local\Microsoft\Windows\Temporary Internet Files\Content.IE5\BVXHHCC2\MP9003168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48" y="2148928"/>
            <a:ext cx="1281501" cy="85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1052735"/>
            <a:ext cx="472154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go </a:t>
            </a:r>
            <a:r>
              <a:rPr lang="cs-CZ" sz="2400" b="1" dirty="0" err="1" smtClean="0"/>
              <a:t>swiming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Mondays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play </a:t>
            </a:r>
            <a:r>
              <a:rPr lang="cs-CZ" sz="2400" b="1" dirty="0" err="1" smtClean="0"/>
              <a:t>computer</a:t>
            </a:r>
            <a:r>
              <a:rPr lang="cs-CZ" sz="2400" b="1" dirty="0" smtClean="0"/>
              <a:t> game on </a:t>
            </a:r>
            <a:r>
              <a:rPr lang="cs-CZ" sz="2400" b="1" dirty="0" err="1" smtClean="0"/>
              <a:t>Tuesdays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go </a:t>
            </a:r>
            <a:r>
              <a:rPr lang="cs-CZ" sz="2400" b="1" dirty="0" err="1" smtClean="0"/>
              <a:t>shoping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Wednesdays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</a:t>
            </a:r>
            <a:r>
              <a:rPr lang="cs-CZ" sz="2400" b="1" dirty="0" err="1" smtClean="0"/>
              <a:t>watch</a:t>
            </a:r>
            <a:r>
              <a:rPr lang="cs-CZ" sz="2400" b="1" dirty="0" smtClean="0"/>
              <a:t> TV on </a:t>
            </a:r>
            <a:r>
              <a:rPr lang="cs-CZ" sz="2400" b="1" dirty="0" err="1" smtClean="0"/>
              <a:t>Thursdays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</a:t>
            </a:r>
            <a:r>
              <a:rPr lang="cs-CZ" sz="2400" b="1" dirty="0" err="1" smtClean="0"/>
              <a:t>ride</a:t>
            </a:r>
            <a:r>
              <a:rPr lang="cs-CZ" sz="2400" b="1" dirty="0" smtClean="0"/>
              <a:t> my bike on </a:t>
            </a:r>
            <a:r>
              <a:rPr lang="cs-CZ" sz="2400" b="1" dirty="0" err="1" smtClean="0"/>
              <a:t>Fridays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do judo on </a:t>
            </a:r>
            <a:r>
              <a:rPr lang="cs-CZ" sz="2400" b="1" dirty="0" err="1" smtClean="0"/>
              <a:t>Saturdays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do my </a:t>
            </a:r>
            <a:r>
              <a:rPr lang="cs-CZ" sz="2400" b="1" dirty="0" err="1" smtClean="0"/>
              <a:t>homework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Sundays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4098" name="Picture 2" descr="C:\Users\jana.koudelkova\AppData\Local\Microsoft\Windows\INetCache\IE\O21Y8M01\5660023056_ffb705b88e_z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15" y="3092731"/>
            <a:ext cx="1084870" cy="81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.koudelkova\AppData\Local\Microsoft\Windows\INetCache\IE\O21Y8M01\judo_kids_newaza_pulling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31" y="4005063"/>
            <a:ext cx="1363336" cy="90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jana.koudelkova\AppData\Local\Microsoft\Windows\INetCache\IE\RFLLIP58\softzapisniky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765" y="4958194"/>
            <a:ext cx="909056" cy="90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ana.koudelkova\AppData\Local\Microsoft\Windows\INetCache\IE\RFLLIP58\TV_Plasma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17" y="5876891"/>
            <a:ext cx="981109" cy="98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40" y="1420894"/>
            <a:ext cx="948376" cy="63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jana.koudelkova\AppData\Local\Microsoft\Windows\INetCache\IE\O21Y8M01\judo_kids_newaza_pulling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25" y="4005063"/>
            <a:ext cx="1363336" cy="90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Users\jana.koudelkova\AppData\Local\Microsoft\Windows\INetCache\IE\RFLLIP58\TV_Plasma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852" y="5876891"/>
            <a:ext cx="981109" cy="98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75" y="1420894"/>
            <a:ext cx="948376" cy="63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jana.koudelkova\AppData\Local\Microsoft\Windows\INetCache\IE\O21Y8M01\judo_kids_newaza_pulling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60" y="4005063"/>
            <a:ext cx="1363336" cy="90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516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2358" y="33731"/>
            <a:ext cx="76722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Přečti anglicky a spoj s obrázkem: </a:t>
            </a:r>
            <a:r>
              <a:rPr lang="cs-CZ" sz="2800" b="1" i="1" dirty="0" smtClean="0">
                <a:solidFill>
                  <a:srgbClr val="002060"/>
                </a:solidFill>
              </a:rPr>
              <a:t>řešení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pic>
        <p:nvPicPr>
          <p:cNvPr id="3" name="Picture 7" descr="C:\Users\jana.koudelkova\AppData\Local\Microsoft\Windows\Temporary Internet Files\Content.IE5\UTTENJ66\MP9004074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83" y="574214"/>
            <a:ext cx="1169599" cy="77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687" y="1495509"/>
            <a:ext cx="891125" cy="59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42300" y="1082226"/>
            <a:ext cx="472154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go </a:t>
            </a:r>
            <a:r>
              <a:rPr lang="cs-CZ" sz="2400" b="1" dirty="0" err="1" smtClean="0"/>
              <a:t>swiming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Mondays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play </a:t>
            </a:r>
            <a:r>
              <a:rPr lang="cs-CZ" sz="2400" b="1" dirty="0" err="1" smtClean="0"/>
              <a:t>computer</a:t>
            </a:r>
            <a:r>
              <a:rPr lang="cs-CZ" sz="2400" b="1" dirty="0" smtClean="0"/>
              <a:t> game on </a:t>
            </a:r>
            <a:r>
              <a:rPr lang="cs-CZ" sz="2400" b="1" dirty="0" err="1" smtClean="0"/>
              <a:t>Tuesdays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go </a:t>
            </a:r>
            <a:r>
              <a:rPr lang="cs-CZ" sz="2400" b="1" dirty="0" err="1" smtClean="0"/>
              <a:t>shoping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Wednesdays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</a:t>
            </a:r>
            <a:r>
              <a:rPr lang="cs-CZ" sz="2400" b="1" dirty="0" err="1" smtClean="0"/>
              <a:t>watch</a:t>
            </a:r>
            <a:r>
              <a:rPr lang="cs-CZ" sz="2400" b="1" dirty="0" smtClean="0"/>
              <a:t> TV on </a:t>
            </a:r>
            <a:r>
              <a:rPr lang="cs-CZ" sz="2400" b="1" dirty="0" err="1" smtClean="0"/>
              <a:t>Thursdays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</a:t>
            </a:r>
            <a:r>
              <a:rPr lang="cs-CZ" sz="2400" b="1" dirty="0" err="1" smtClean="0"/>
              <a:t>ride</a:t>
            </a:r>
            <a:r>
              <a:rPr lang="cs-CZ" sz="2400" b="1" dirty="0" smtClean="0"/>
              <a:t> my bike on </a:t>
            </a:r>
            <a:r>
              <a:rPr lang="cs-CZ" sz="2400" b="1" dirty="0" err="1" smtClean="0"/>
              <a:t>Fridays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do judo on </a:t>
            </a:r>
            <a:r>
              <a:rPr lang="cs-CZ" sz="2400" b="1" dirty="0" err="1" smtClean="0"/>
              <a:t>Saturdays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I do my </a:t>
            </a:r>
            <a:r>
              <a:rPr lang="cs-CZ" sz="2400" b="1" dirty="0" err="1" smtClean="0"/>
              <a:t>homework</a:t>
            </a:r>
            <a:r>
              <a:rPr lang="cs-CZ" sz="2400" b="1" dirty="0" smtClean="0"/>
              <a:t> on </a:t>
            </a:r>
            <a:r>
              <a:rPr lang="cs-CZ" sz="2400" b="1" dirty="0" err="1" smtClean="0"/>
              <a:t>Sundays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7" name="Picture 2" descr="C:\Users\jana.koudelkova\AppData\Local\Microsoft\Windows\INetCache\IE\O21Y8M01\5660023056_ffb705b88e_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15" y="3092731"/>
            <a:ext cx="1084870" cy="81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.koudelkova\AppData\Local\Microsoft\Windows\INetCache\IE\O21Y8M01\judo_kids_newaza_pulling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31" y="4005063"/>
            <a:ext cx="1363336" cy="90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jana.koudelkova\AppData\Local\Microsoft\Windows\INetCache\IE\RFLLIP58\softzapisniky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765" y="4958194"/>
            <a:ext cx="909056" cy="90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jana.koudelkova\AppData\Local\Microsoft\Windows\INetCache\IE\RFLLIP58\TV_Plasma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17" y="5876891"/>
            <a:ext cx="981109" cy="98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H="1">
            <a:off x="1857685" y="1353947"/>
            <a:ext cx="2426283" cy="43860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921626" y="2089593"/>
            <a:ext cx="2362342" cy="140996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Users\jana.koudelkova\AppData\Local\Microsoft\Windows\INetCache\IE\O21Y8M01\eshop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29" y="2172141"/>
            <a:ext cx="952149" cy="785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 flipH="1" flipV="1">
            <a:off x="1857685" y="2564902"/>
            <a:ext cx="2426283" cy="229673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1"/>
          </p:cNvCxnSpPr>
          <p:nvPr/>
        </p:nvCxnSpPr>
        <p:spPr>
          <a:xfrm flipH="1">
            <a:off x="2012358" y="3529050"/>
            <a:ext cx="2329942" cy="270826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857685" y="1196752"/>
            <a:ext cx="2426283" cy="309634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2012358" y="4457733"/>
            <a:ext cx="2271610" cy="500461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1921626" y="5517232"/>
            <a:ext cx="2362342" cy="21602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672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40466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Přelož do angličtiny a napiš: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9931" y="1628800"/>
            <a:ext cx="8856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Každé </a:t>
            </a:r>
            <a:r>
              <a:rPr lang="cs-CZ" sz="2400" b="1" dirty="0" smtClean="0">
                <a:solidFill>
                  <a:srgbClr val="002060"/>
                </a:solidFill>
              </a:rPr>
              <a:t>pondělí chodím plavat.   </a:t>
            </a:r>
            <a:r>
              <a:rPr lang="cs-CZ" sz="2400" b="1" dirty="0" smtClean="0">
                <a:solidFill>
                  <a:srgbClr val="002060"/>
                </a:solidFill>
              </a:rPr>
              <a:t>…………………………………………….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Každé </a:t>
            </a:r>
            <a:r>
              <a:rPr lang="cs-CZ" sz="2400" b="1" dirty="0" smtClean="0">
                <a:solidFill>
                  <a:srgbClr val="002060"/>
                </a:solidFill>
              </a:rPr>
              <a:t>úterý  hraji počítačové hry.   …………………………………………..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Každou </a:t>
            </a:r>
            <a:r>
              <a:rPr lang="cs-CZ" sz="2400" b="1" dirty="0" smtClean="0">
                <a:solidFill>
                  <a:srgbClr val="002060"/>
                </a:solidFill>
              </a:rPr>
              <a:t>středu nakupuji.   ……………………………………………………….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Každý </a:t>
            </a:r>
            <a:r>
              <a:rPr lang="cs-CZ" sz="2400" b="1" dirty="0" smtClean="0">
                <a:solidFill>
                  <a:srgbClr val="002060"/>
                </a:solidFill>
              </a:rPr>
              <a:t>čtvrtek sleduji televizi.   ………………………………………………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Každý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pátek jezdím na kole.   ………………………………………………...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Každou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sobotu dělám džudo.   ………………………………………………….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Každou </a:t>
            </a:r>
            <a:r>
              <a:rPr lang="cs-CZ" sz="2400" b="1" dirty="0" smtClean="0">
                <a:solidFill>
                  <a:srgbClr val="002060"/>
                </a:solidFill>
              </a:rPr>
              <a:t>neděli dělám domácí úkoly.   …………………………………………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7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217"/>
            <a:ext cx="1512168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.koudelkova\AppData\Local\Microsoft\Windows\INetCache\IE\O21Y8M01\judo_kids_newaza_pulling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31" y="260648"/>
            <a:ext cx="1559599" cy="103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781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404664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Přelož do angličtiny a napiš:</a:t>
            </a:r>
          </a:p>
          <a:p>
            <a:r>
              <a:rPr lang="cs-CZ" sz="2800" b="1" i="1" dirty="0">
                <a:solidFill>
                  <a:srgbClr val="002060"/>
                </a:solidFill>
              </a:rPr>
              <a:t> </a:t>
            </a:r>
            <a:r>
              <a:rPr lang="cs-CZ" sz="2800" b="1" i="1" dirty="0" smtClean="0">
                <a:solidFill>
                  <a:srgbClr val="002060"/>
                </a:solidFill>
              </a:rPr>
              <a:t>                 řešení</a:t>
            </a:r>
            <a:endParaRPr lang="cs-CZ" sz="2800" b="1" i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9516" y="1772816"/>
            <a:ext cx="482453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Každé </a:t>
            </a:r>
            <a:r>
              <a:rPr lang="cs-CZ" sz="2400" b="1" dirty="0" smtClean="0">
                <a:solidFill>
                  <a:srgbClr val="002060"/>
                </a:solidFill>
              </a:rPr>
              <a:t>pondělí chodím plavat.           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Každé </a:t>
            </a:r>
            <a:r>
              <a:rPr lang="cs-CZ" sz="2400" b="1" dirty="0">
                <a:solidFill>
                  <a:srgbClr val="002060"/>
                </a:solidFill>
              </a:rPr>
              <a:t>úterý  </a:t>
            </a:r>
            <a:r>
              <a:rPr lang="cs-CZ" sz="2400" b="1" dirty="0" smtClean="0">
                <a:solidFill>
                  <a:srgbClr val="002060"/>
                </a:solidFill>
              </a:rPr>
              <a:t>hraji počítačové hry.   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Každou </a:t>
            </a:r>
            <a:r>
              <a:rPr lang="cs-CZ" sz="2400" b="1" dirty="0" smtClean="0">
                <a:solidFill>
                  <a:srgbClr val="002060"/>
                </a:solidFill>
              </a:rPr>
              <a:t>středu nakupuji.   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Každý </a:t>
            </a:r>
            <a:r>
              <a:rPr lang="cs-CZ" sz="2400" b="1" dirty="0" smtClean="0">
                <a:solidFill>
                  <a:srgbClr val="002060"/>
                </a:solidFill>
              </a:rPr>
              <a:t>čtvrtek sleduji televizi.   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Každý </a:t>
            </a:r>
            <a:r>
              <a:rPr lang="cs-CZ" sz="2400" b="1" dirty="0" smtClean="0">
                <a:solidFill>
                  <a:srgbClr val="002060"/>
                </a:solidFill>
              </a:rPr>
              <a:t>pátek jezdím na kole.   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Každou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sobotu dělám džudo.   </a:t>
            </a:r>
          </a:p>
          <a:p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Každou </a:t>
            </a:r>
            <a:r>
              <a:rPr lang="cs-CZ" sz="2400" b="1" dirty="0" smtClean="0">
                <a:solidFill>
                  <a:srgbClr val="002060"/>
                </a:solidFill>
              </a:rPr>
              <a:t>neděli dělám domácí úkoly.   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" name="Picture 11" descr="C:\Users\jana.koudelkova\AppData\Local\Microsoft\Windows\Temporary Internet Files\Content.IE5\QAJZM2SR\MP9004483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217"/>
            <a:ext cx="1512168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INetCache\IE\O21Y8M01\judo_kids_newaza_pulling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31" y="260648"/>
            <a:ext cx="1559599" cy="1035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13564" y="1763332"/>
            <a:ext cx="5282333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/>
              <a:t>I go </a:t>
            </a:r>
            <a:r>
              <a:rPr lang="cs-CZ" sz="2400" b="1" i="1" dirty="0" err="1"/>
              <a:t>swiming</a:t>
            </a:r>
            <a:r>
              <a:rPr lang="cs-CZ" sz="2400" b="1" i="1" dirty="0"/>
              <a:t> on </a:t>
            </a:r>
            <a:r>
              <a:rPr lang="cs-CZ" sz="2400" b="1" i="1" dirty="0" err="1" smtClean="0"/>
              <a:t>Mondays</a:t>
            </a:r>
            <a:r>
              <a:rPr lang="cs-CZ" sz="2400" b="1" i="1" dirty="0" smtClean="0"/>
              <a:t>.</a:t>
            </a:r>
            <a:endParaRPr lang="cs-CZ" sz="2400" b="1" i="1" dirty="0"/>
          </a:p>
          <a:p>
            <a:endParaRPr lang="cs-CZ" sz="2400" b="1" i="1" dirty="0"/>
          </a:p>
          <a:p>
            <a:r>
              <a:rPr lang="cs-CZ" sz="2400" b="1" i="1" dirty="0"/>
              <a:t>I play </a:t>
            </a:r>
            <a:r>
              <a:rPr lang="cs-CZ" sz="2400" b="1" i="1" dirty="0" err="1"/>
              <a:t>computer</a:t>
            </a:r>
            <a:r>
              <a:rPr lang="cs-CZ" sz="2400" b="1" i="1" dirty="0"/>
              <a:t> game on </a:t>
            </a:r>
            <a:r>
              <a:rPr lang="cs-CZ" sz="2400" b="1" i="1" dirty="0" err="1" smtClean="0"/>
              <a:t>Tuesdays</a:t>
            </a:r>
            <a:r>
              <a:rPr lang="cs-CZ" sz="2400" b="1" i="1" dirty="0" smtClean="0"/>
              <a:t>.</a:t>
            </a:r>
            <a:endParaRPr lang="cs-CZ" sz="2400" b="1" i="1" dirty="0"/>
          </a:p>
          <a:p>
            <a:endParaRPr lang="cs-CZ" sz="2400" b="1" i="1" dirty="0"/>
          </a:p>
          <a:p>
            <a:r>
              <a:rPr lang="cs-CZ" sz="2400" b="1" i="1" dirty="0"/>
              <a:t>I go </a:t>
            </a:r>
            <a:r>
              <a:rPr lang="cs-CZ" sz="2400" b="1" i="1" dirty="0" err="1"/>
              <a:t>shoping</a:t>
            </a:r>
            <a:r>
              <a:rPr lang="cs-CZ" sz="2400" b="1" i="1" dirty="0"/>
              <a:t> on </a:t>
            </a:r>
            <a:r>
              <a:rPr lang="cs-CZ" sz="2400" b="1" i="1" dirty="0" err="1" smtClean="0"/>
              <a:t>Wednesdays</a:t>
            </a:r>
            <a:r>
              <a:rPr lang="cs-CZ" sz="2400" b="1" i="1" dirty="0" smtClean="0"/>
              <a:t>.</a:t>
            </a:r>
            <a:endParaRPr lang="cs-CZ" sz="2400" b="1" i="1" dirty="0"/>
          </a:p>
          <a:p>
            <a:endParaRPr lang="cs-CZ" sz="2400" b="1" i="1" dirty="0"/>
          </a:p>
          <a:p>
            <a:r>
              <a:rPr lang="cs-CZ" sz="2400" b="1" i="1" dirty="0"/>
              <a:t>I </a:t>
            </a:r>
            <a:r>
              <a:rPr lang="cs-CZ" sz="2400" b="1" i="1" dirty="0" err="1"/>
              <a:t>watch</a:t>
            </a:r>
            <a:r>
              <a:rPr lang="cs-CZ" sz="2400" b="1" i="1" dirty="0"/>
              <a:t> TV on </a:t>
            </a:r>
            <a:r>
              <a:rPr lang="cs-CZ" sz="2400" b="1" i="1" dirty="0" err="1" smtClean="0"/>
              <a:t>Thursdays</a:t>
            </a:r>
            <a:r>
              <a:rPr lang="cs-CZ" sz="2400" b="1" i="1" dirty="0" smtClean="0"/>
              <a:t>.</a:t>
            </a:r>
            <a:endParaRPr lang="cs-CZ" sz="2400" b="1" i="1" dirty="0"/>
          </a:p>
          <a:p>
            <a:endParaRPr lang="cs-CZ" sz="2400" b="1" i="1" dirty="0"/>
          </a:p>
          <a:p>
            <a:r>
              <a:rPr lang="cs-CZ" sz="2400" b="1" i="1" dirty="0"/>
              <a:t>I </a:t>
            </a:r>
            <a:r>
              <a:rPr lang="cs-CZ" sz="2400" b="1" i="1" dirty="0" err="1"/>
              <a:t>ride</a:t>
            </a:r>
            <a:r>
              <a:rPr lang="cs-CZ" sz="2400" b="1" i="1" dirty="0"/>
              <a:t> my bike on </a:t>
            </a:r>
            <a:r>
              <a:rPr lang="cs-CZ" sz="2400" b="1" i="1" dirty="0" err="1" smtClean="0"/>
              <a:t>Fridays</a:t>
            </a:r>
            <a:r>
              <a:rPr lang="cs-CZ" sz="2400" b="1" i="1" dirty="0" smtClean="0"/>
              <a:t>.</a:t>
            </a:r>
            <a:endParaRPr lang="cs-CZ" sz="2400" b="1" i="1" dirty="0"/>
          </a:p>
          <a:p>
            <a:endParaRPr lang="cs-CZ" sz="2400" b="1" i="1" dirty="0"/>
          </a:p>
          <a:p>
            <a:r>
              <a:rPr lang="cs-CZ" sz="2400" b="1" i="1" dirty="0"/>
              <a:t>I do judo on </a:t>
            </a:r>
            <a:r>
              <a:rPr lang="cs-CZ" sz="2400" b="1" i="1" dirty="0" err="1" smtClean="0"/>
              <a:t>Saturdays</a:t>
            </a:r>
            <a:r>
              <a:rPr lang="cs-CZ" sz="2400" b="1" i="1" dirty="0" smtClean="0"/>
              <a:t>.</a:t>
            </a:r>
            <a:endParaRPr lang="cs-CZ" sz="2400" b="1" i="1" dirty="0"/>
          </a:p>
          <a:p>
            <a:endParaRPr lang="cs-CZ" sz="2400" b="1" i="1" dirty="0"/>
          </a:p>
          <a:p>
            <a:r>
              <a:rPr lang="cs-CZ" sz="2400" b="1" i="1" dirty="0"/>
              <a:t>I do my </a:t>
            </a:r>
            <a:r>
              <a:rPr lang="cs-CZ" sz="2400" b="1" i="1" dirty="0" err="1"/>
              <a:t>homework</a:t>
            </a:r>
            <a:r>
              <a:rPr lang="cs-CZ" sz="2400" b="1" i="1" dirty="0"/>
              <a:t> on </a:t>
            </a:r>
            <a:r>
              <a:rPr lang="cs-CZ" sz="2400" b="1" i="1" dirty="0" err="1" smtClean="0"/>
              <a:t>Sundays</a:t>
            </a:r>
            <a:r>
              <a:rPr lang="cs-CZ" sz="2400" b="1" i="1" dirty="0" smtClean="0"/>
              <a:t>.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221349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099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182</TotalTime>
  <Words>271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19</cp:revision>
  <dcterms:created xsi:type="dcterms:W3CDTF">2014-06-18T17:34:33Z</dcterms:created>
  <dcterms:modified xsi:type="dcterms:W3CDTF">2015-01-04T19:09:02Z</dcterms:modified>
</cp:coreProperties>
</file>