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65" r:id="rId4"/>
    <p:sldId id="270" r:id="rId5"/>
    <p:sldId id="271" r:id="rId6"/>
    <p:sldId id="27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28EF00E-BE2F-4086-916B-614B285D4DA0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82024319"/>
              </p:ext>
            </p:extLst>
          </p:nvPr>
        </p:nvGraphicFramePr>
        <p:xfrm>
          <a:off x="1616075" y="212725"/>
          <a:ext cx="5775325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7" name="Dokument" r:id="rId3" imgW="5931695" imgH="6432465" progId="Word.Document.12">
                  <p:embed/>
                </p:oleObj>
              </mc:Choice>
              <mc:Fallback>
                <p:oleObj name="Dokument" r:id="rId3" imgW="5931695" imgH="643246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212725"/>
                        <a:ext cx="5775325" cy="6264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315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TV </a:t>
            </a:r>
            <a:r>
              <a:rPr lang="cs-CZ" sz="9600" b="1" dirty="0" err="1" smtClean="0">
                <a:solidFill>
                  <a:srgbClr val="FF0000"/>
                </a:solidFill>
              </a:rPr>
              <a:t>programs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957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11398" y="40392"/>
            <a:ext cx="6249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Přečti a přiřaď </a:t>
            </a:r>
            <a:r>
              <a:rPr lang="cs-CZ" sz="2800" b="1" dirty="0">
                <a:solidFill>
                  <a:srgbClr val="FF0000"/>
                </a:solidFill>
              </a:rPr>
              <a:t>správný název k obrázku:</a:t>
            </a:r>
          </a:p>
        </p:txBody>
      </p:sp>
      <p:pic>
        <p:nvPicPr>
          <p:cNvPr id="3080" name="Picture 8" descr="C:\Users\jana.koudelkova\AppData\Local\Microsoft\Windows\INetCache\IE\O21Y8M01\Sport-motorcycle-1299146917_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46" y="3696177"/>
            <a:ext cx="1899326" cy="1421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ana.koudelkova\AppData\Local\Microsoft\Windows\INetCache\IE\T05HZ9XC\Noaa-walrus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93" y="619030"/>
            <a:ext cx="1922422" cy="144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jana.koudelkova\AppData\Local\Microsoft\Windows\INetCache\IE\T05HZ9XC\simpsons-tracey-ullman-show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440" y="2095482"/>
            <a:ext cx="2081808" cy="139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jana.koudelkova\AppData\Local\Microsoft\Windows\INetCache\IE\C4J6HR8V\chocolate-fashion-show-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106" y="5692733"/>
            <a:ext cx="1567988" cy="104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jana.koudelkova\AppData\Local\Microsoft\Windows\INetCache\IE\T05HZ9XC\Tokyo_Game_Show_20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62" y="2054097"/>
            <a:ext cx="1059346" cy="1496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jana.koudelkova\AppData\Local\Microsoft\Windows\INetCache\IE\T05HZ9XC\kraska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55" y="5185566"/>
            <a:ext cx="1562127" cy="1564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9" name="Picture 27" descr="C:\Users\jana.koudelkova\AppData\Local\Microsoft\Windows\INetCache\IE\O21Y8M01\news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527" y="3565575"/>
            <a:ext cx="1605634" cy="963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.koudelkova\AppData\Local\Microsoft\Windows\INetCache\IE\RFLLIP58\oudaden_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820" y="852202"/>
            <a:ext cx="2106853" cy="1121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.koudelkova\AppData\Local\Microsoft\Windows\INetCache\IE\C4J6HR8V\cast-harry-potter-5-order-phoenix-hp5-1920x120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527" y="4503513"/>
            <a:ext cx="1749146" cy="109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347863" y="1033909"/>
            <a:ext cx="2576539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cartoon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sports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programme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err="1">
                <a:solidFill>
                  <a:srgbClr val="C00000"/>
                </a:solidFill>
              </a:rPr>
              <a:t>a</a:t>
            </a:r>
            <a:r>
              <a:rPr lang="cs-CZ" sz="2000" b="1" dirty="0" err="1" smtClean="0">
                <a:solidFill>
                  <a:srgbClr val="C00000"/>
                </a:solidFill>
              </a:rPr>
              <a:t>n</a:t>
            </a:r>
            <a:r>
              <a:rPr lang="cs-CZ" sz="2000" b="1" dirty="0" smtClean="0">
                <a:solidFill>
                  <a:srgbClr val="C00000"/>
                </a:solidFill>
              </a:rPr>
              <a:t> animal </a:t>
            </a:r>
            <a:r>
              <a:rPr lang="cs-CZ" sz="2000" b="1" dirty="0" err="1" smtClean="0">
                <a:solidFill>
                  <a:srgbClr val="C00000"/>
                </a:solidFill>
              </a:rPr>
              <a:t>programme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game show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comedy</a:t>
            </a:r>
            <a:r>
              <a:rPr lang="cs-CZ" sz="2000" b="1" dirty="0" smtClean="0">
                <a:solidFill>
                  <a:srgbClr val="C00000"/>
                </a:solidFill>
              </a:rPr>
              <a:t> show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film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music </a:t>
            </a:r>
            <a:r>
              <a:rPr lang="cs-CZ" sz="2000" b="1" dirty="0" err="1" smtClean="0">
                <a:solidFill>
                  <a:srgbClr val="C00000"/>
                </a:solidFill>
              </a:rPr>
              <a:t>programme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fairy-tale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news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57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6269" y="29790"/>
            <a:ext cx="72818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Přečti a přiřaď </a:t>
            </a:r>
            <a:r>
              <a:rPr lang="cs-CZ" sz="2800" b="1" dirty="0">
                <a:solidFill>
                  <a:srgbClr val="FF0000"/>
                </a:solidFill>
              </a:rPr>
              <a:t>správný název k </a:t>
            </a:r>
            <a:r>
              <a:rPr lang="cs-CZ" sz="2800" b="1" dirty="0" smtClean="0">
                <a:solidFill>
                  <a:srgbClr val="FF0000"/>
                </a:solidFill>
              </a:rPr>
              <a:t>obrázku: </a:t>
            </a:r>
            <a:r>
              <a:rPr lang="cs-CZ" sz="2800" b="1" i="1" dirty="0" smtClean="0">
                <a:solidFill>
                  <a:srgbClr val="FF0000"/>
                </a:solidFill>
              </a:rPr>
              <a:t>řešení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pic>
        <p:nvPicPr>
          <p:cNvPr id="3" name="Picture 8" descr="C:\Users\jana.koudelkova\AppData\Local\Microsoft\Windows\INetCache\IE\O21Y8M01\Sport-motorcycle-1299146917_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46" y="3696177"/>
            <a:ext cx="1899326" cy="1421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9" descr="C:\Users\jana.koudelkova\AppData\Local\Microsoft\Windows\INetCache\IE\T05HZ9XC\Noaa-walrus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93" y="619030"/>
            <a:ext cx="1922422" cy="144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5" descr="C:\Users\jana.koudelkova\AppData\Local\Microsoft\Windows\INetCache\IE\T05HZ9XC\simpsons-tracey-ullman-show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440" y="2095482"/>
            <a:ext cx="2081808" cy="139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C:\Users\jana.koudelkova\AppData\Local\Microsoft\Windows\INetCache\IE\C4J6HR8V\chocolate-fashion-show-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106" y="5692733"/>
            <a:ext cx="1567988" cy="104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0" descr="C:\Users\jana.koudelkova\AppData\Local\Microsoft\Windows\INetCache\IE\T05HZ9XC\Tokyo_Game_Show_20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61" y="2134934"/>
            <a:ext cx="1002119" cy="1415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1" descr="C:\Users\jana.koudelkova\AppData\Local\Microsoft\Windows\INetCache\IE\T05HZ9XC\kraska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55" y="5185566"/>
            <a:ext cx="1562127" cy="1564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7" descr="C:\Users\jana.koudelkova\AppData\Local\Microsoft\Windows\INetCache\IE\O21Y8M01\news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527" y="3565575"/>
            <a:ext cx="1605634" cy="963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347863" y="1033909"/>
            <a:ext cx="2576539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cartoon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sports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programme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err="1">
                <a:solidFill>
                  <a:srgbClr val="C00000"/>
                </a:solidFill>
              </a:rPr>
              <a:t>a</a:t>
            </a:r>
            <a:r>
              <a:rPr lang="cs-CZ" sz="2000" b="1" dirty="0" err="1" smtClean="0">
                <a:solidFill>
                  <a:srgbClr val="C00000"/>
                </a:solidFill>
              </a:rPr>
              <a:t>n</a:t>
            </a:r>
            <a:r>
              <a:rPr lang="cs-CZ" sz="2000" b="1" dirty="0" smtClean="0">
                <a:solidFill>
                  <a:srgbClr val="C00000"/>
                </a:solidFill>
              </a:rPr>
              <a:t> animal </a:t>
            </a:r>
            <a:r>
              <a:rPr lang="cs-CZ" sz="2000" b="1" dirty="0" err="1" smtClean="0">
                <a:solidFill>
                  <a:srgbClr val="C00000"/>
                </a:solidFill>
              </a:rPr>
              <a:t>programme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game show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comedy</a:t>
            </a:r>
            <a:r>
              <a:rPr lang="cs-CZ" sz="2000" b="1" dirty="0" smtClean="0">
                <a:solidFill>
                  <a:srgbClr val="C00000"/>
                </a:solidFill>
              </a:rPr>
              <a:t> show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film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musc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programme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fairy-tale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news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11" name="Picture 4" descr="C:\Users\jana.koudelkova\AppData\Local\Microsoft\Windows\INetCache\IE\RFLLIP58\oudaden_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820" y="852202"/>
            <a:ext cx="2106853" cy="1121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jana.koudelkova\AppData\Local\Microsoft\Windows\INetCache\IE\C4J6HR8V\cast-harry-potter-5-order-phoenix-hp5-1920x120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527" y="4503513"/>
            <a:ext cx="1749146" cy="109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>
            <a:off x="4788024" y="1339938"/>
            <a:ext cx="1973796" cy="93693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483768" y="1808405"/>
            <a:ext cx="864095" cy="188777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2334172" y="1628800"/>
            <a:ext cx="1013691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1835696" y="2996952"/>
            <a:ext cx="1512167" cy="1440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189151" y="3696177"/>
            <a:ext cx="1930376" cy="25179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4355976" y="4406841"/>
            <a:ext cx="2525464" cy="5482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5774922" y="1973349"/>
            <a:ext cx="986898" cy="29817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2334172" y="5596730"/>
            <a:ext cx="1013691" cy="3708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4355976" y="4221088"/>
            <a:ext cx="2664296" cy="19930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370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jana.koudelkova\AppData\Local\Microsoft\Windows\INetCache\IE\O21Y8M01\Sport-motorcycle-1299146917_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46" y="3737562"/>
            <a:ext cx="1899326" cy="1421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9" descr="C:\Users\jana.koudelkova\AppData\Local\Microsoft\Windows\INetCache\IE\T05HZ9XC\Noaa-walrus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93" y="660415"/>
            <a:ext cx="1922422" cy="144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5" descr="C:\Users\jana.koudelkova\AppData\Local\Microsoft\Windows\INetCache\IE\T05HZ9XC\simpsons-tracey-ullman-show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986" y="1916832"/>
            <a:ext cx="2081808" cy="139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6" descr="C:\Users\jana.koudelkova\AppData\Local\Microsoft\Windows\INetCache\IE\C4J6HR8V\chocolate-fashion-show-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418" y="5720463"/>
            <a:ext cx="1567988" cy="104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0" descr="C:\Users\jana.koudelkova\AppData\Local\Microsoft\Windows\INetCache\IE\T05HZ9XC\Tokyo_Game_Show_20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331" y="2146708"/>
            <a:ext cx="1059346" cy="1496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1" descr="C:\Users\jana.koudelkova\AppData\Local\Microsoft\Windows\INetCache\IE\T05HZ9XC\kraska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55" y="5226951"/>
            <a:ext cx="1562127" cy="1564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7" descr="C:\Users\jana.koudelkova\AppData\Local\Microsoft\Windows\INetCache\IE\O21Y8M01\news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986" y="3484846"/>
            <a:ext cx="1605634" cy="963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jana.koudelkova\AppData\Local\Microsoft\Windows\INetCache\IE\RFLLIP58\oudaden_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986" y="660415"/>
            <a:ext cx="2106853" cy="1121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jana.koudelkova\AppData\Local\Microsoft\Windows\INetCache\IE\C4J6HR8V\cast-harry-potter-5-order-phoenix-hp5-1920x120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560" y="4522499"/>
            <a:ext cx="1749146" cy="109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334172" y="1075294"/>
            <a:ext cx="2347117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……………………………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……………………………</a:t>
            </a: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………………………….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…………………………….</a:t>
            </a:r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92839" y="1075294"/>
            <a:ext cx="2347117" cy="6247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…………………………..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…………………………..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……………………………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…………………………….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dirty="0" smtClean="0">
                <a:solidFill>
                  <a:srgbClr val="C00000"/>
                </a:solidFill>
              </a:rPr>
              <a:t>…………………………….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65004" y="41081"/>
            <a:ext cx="5633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Napiš k obrázku název televizního pořadu: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973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jana.koudelkova\AppData\Local\Microsoft\Windows\INetCache\IE\O21Y8M01\Sport-motorcycle-1299146917_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482" y="3737562"/>
            <a:ext cx="1899326" cy="1421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9" descr="C:\Users\jana.koudelkova\AppData\Local\Microsoft\Windows\INetCache\IE\T05HZ9XC\Noaa-walrus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9" y="502746"/>
            <a:ext cx="1922422" cy="144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5" descr="C:\Users\jana.koudelkova\AppData\Local\Microsoft\Windows\INetCache\IE\T05HZ9XC\simpsons-tracey-ullman-show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986" y="1916832"/>
            <a:ext cx="2081808" cy="139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6" descr="C:\Users\jana.koudelkova\AppData\Local\Microsoft\Windows\INetCache\IE\C4J6HR8V\chocolate-fashion-show-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418" y="5720463"/>
            <a:ext cx="1567988" cy="104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0" descr="C:\Users\jana.koudelkova\AppData\Local\Microsoft\Windows\INetCache\IE\T05HZ9XC\Tokyo_Game_Show_20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482" y="2001611"/>
            <a:ext cx="1059346" cy="1496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1" descr="C:\Users\jana.koudelkova\AppData\Local\Microsoft\Windows\INetCache\IE\T05HZ9XC\kraska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22" y="5226951"/>
            <a:ext cx="1562127" cy="1564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7" descr="C:\Users\jana.koudelkova\AppData\Local\Microsoft\Windows\INetCache\IE\O21Y8M01\news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986" y="3484846"/>
            <a:ext cx="1605634" cy="963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jana.koudelkova\AppData\Local\Microsoft\Windows\INetCache\IE\RFLLIP58\oudaden_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768" y="609908"/>
            <a:ext cx="2106853" cy="1121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jana.koudelkova\AppData\Local\Microsoft\Windows\INetCache\IE\C4J6HR8V\cast-harry-potter-5-order-phoenix-hp5-1920x120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560" y="4522499"/>
            <a:ext cx="1749146" cy="109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048808" y="1075294"/>
            <a:ext cx="2576539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rgbClr val="C00000"/>
                </a:solidFill>
              </a:rPr>
              <a:t>a</a:t>
            </a:r>
            <a:r>
              <a:rPr lang="cs-CZ" sz="2000" b="1" dirty="0" err="1" smtClean="0">
                <a:solidFill>
                  <a:srgbClr val="C00000"/>
                </a:solidFill>
              </a:rPr>
              <a:t>n</a:t>
            </a:r>
            <a:r>
              <a:rPr lang="cs-CZ" sz="2000" b="1" dirty="0" smtClean="0">
                <a:solidFill>
                  <a:srgbClr val="C00000"/>
                </a:solidFill>
              </a:rPr>
              <a:t> animal </a:t>
            </a:r>
            <a:r>
              <a:rPr lang="cs-CZ" sz="2000" b="1" dirty="0" err="1" smtClean="0">
                <a:solidFill>
                  <a:srgbClr val="C00000"/>
                </a:solidFill>
              </a:rPr>
              <a:t>programme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game show</a:t>
            </a: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sports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programme</a:t>
            </a:r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fairy-tale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87074" y="642871"/>
            <a:ext cx="2347117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 music </a:t>
            </a:r>
            <a:r>
              <a:rPr lang="cs-CZ" sz="2000" b="1" dirty="0" err="1" smtClean="0">
                <a:solidFill>
                  <a:srgbClr val="C00000"/>
                </a:solidFill>
              </a:rPr>
              <a:t>programme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cartoons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news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film</a:t>
            </a:r>
            <a:endParaRPr lang="cs-CZ" sz="2000" b="1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comedy</a:t>
            </a:r>
            <a:r>
              <a:rPr lang="cs-CZ" sz="2000" b="1" dirty="0" smtClean="0">
                <a:solidFill>
                  <a:srgbClr val="C00000"/>
                </a:solidFill>
              </a:rPr>
              <a:t> show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65004" y="41081"/>
            <a:ext cx="6511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Napiš k obrázku název televizního pořadu: </a:t>
            </a:r>
            <a:r>
              <a:rPr lang="cs-CZ" sz="2400" b="1" i="1" dirty="0" smtClean="0">
                <a:solidFill>
                  <a:srgbClr val="7030A0"/>
                </a:solidFill>
              </a:rPr>
              <a:t>řešení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65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96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319</TotalTime>
  <Words>137</Words>
  <Application>Microsoft Office PowerPoint</Application>
  <PresentationFormat>Předvádění na obrazovce (4:3)</PresentationFormat>
  <Paragraphs>114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Dokument</vt:lpstr>
      <vt:lpstr>Prezentace aplikace PowerPoint</vt:lpstr>
      <vt:lpstr>TV programs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Koudelková</dc:creator>
  <cp:lastModifiedBy>Jana Koudelková</cp:lastModifiedBy>
  <cp:revision>27</cp:revision>
  <dcterms:created xsi:type="dcterms:W3CDTF">2014-04-23T17:57:35Z</dcterms:created>
  <dcterms:modified xsi:type="dcterms:W3CDTF">2015-01-04T19:30:54Z</dcterms:modified>
</cp:coreProperties>
</file>