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67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6" r:id="rId4"/>
    <p:sldId id="287" r:id="rId5"/>
    <p:sldId id="273" r:id="rId6"/>
    <p:sldId id="288" r:id="rId7"/>
    <p:sldId id="289" r:id="rId8"/>
    <p:sldId id="282" r:id="rId9"/>
    <p:sldId id="283" r:id="rId10"/>
    <p:sldId id="284" r:id="rId11"/>
    <p:sldId id="285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68" d="100"/>
          <a:sy n="68" d="100"/>
        </p:scale>
        <p:origin x="72" y="30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5. 1. 2015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5. 1. 2015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515C7-3748-4F0F-AF0B-1BD4096165F8}" type="datetimeFigureOut">
              <a:rPr lang="cs-CZ" smtClean="0"/>
              <a:pPr/>
              <a:t>5. 1. 2015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9111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624724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77074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9508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04020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9519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0389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97543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2995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9000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6150146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079350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4565269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0306714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29308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473653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332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  <p:sldLayoutId id="2147483879" r:id="rId12"/>
    <p:sldLayoutId id="2147483880" r:id="rId13"/>
    <p:sldLayoutId id="2147483881" r:id="rId14"/>
    <p:sldLayoutId id="2147483882" r:id="rId15"/>
    <p:sldLayoutId id="2147483883" r:id="rId16"/>
    <p:sldLayoutId id="2147483649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Hrajeme si na…</a:t>
            </a:r>
            <a:endParaRPr lang="cs-CZ" sz="6000" b="0" i="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80607" y="2906486"/>
            <a:ext cx="8534400" cy="581296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dirty="0" smtClean="0"/>
              <a:t>řidiče</a:t>
            </a:r>
            <a:endParaRPr lang="cs-CZ" sz="40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sz="4800" dirty="0" smtClean="0"/>
              <a:t>Kdo je řidič? </a:t>
            </a:r>
            <a:endParaRPr lang="cs-CZ" sz="4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22392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6140" y="2005735"/>
            <a:ext cx="1475842" cy="18223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6036" y="2135579"/>
            <a:ext cx="1837030" cy="19019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6010" y="2344977"/>
            <a:ext cx="1815998" cy="148315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3717" y="2237688"/>
            <a:ext cx="1852091" cy="2524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6188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čím jezdí řidič?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22392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9805" y="1488919"/>
            <a:ext cx="2131616" cy="1495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2940" y="1488919"/>
            <a:ext cx="1925376" cy="11301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2754" y="3339740"/>
            <a:ext cx="1836115" cy="164774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735" y="1459187"/>
            <a:ext cx="1635177" cy="16202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4999" y="3339740"/>
            <a:ext cx="1441017" cy="14504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726" y="3439881"/>
            <a:ext cx="1676321" cy="167968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726" y="1459187"/>
            <a:ext cx="1818742" cy="137891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5226" y="2865213"/>
            <a:ext cx="1274212" cy="2303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99049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jezdí řidič?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30246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646" y="1663400"/>
            <a:ext cx="2157104" cy="16178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5450" y="1590721"/>
            <a:ext cx="2645811" cy="17631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458" y="3740894"/>
            <a:ext cx="1565845" cy="219218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4234" y="1566187"/>
            <a:ext cx="2719440" cy="18122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1153" y="3638336"/>
            <a:ext cx="2118595" cy="211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339450"/>
            <a:ext cx="8596668" cy="1320800"/>
          </a:xfrm>
        </p:spPr>
        <p:txBody>
          <a:bodyPr/>
          <a:lstStyle/>
          <a:p>
            <a:r>
              <a:rPr lang="cs-CZ" dirty="0" smtClean="0"/>
              <a:t>Víš, co tyto značky znamenají?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28651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3372" y="2332294"/>
            <a:ext cx="1923857" cy="182251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6216" y="2092156"/>
            <a:ext cx="2189198" cy="206265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311" y="2367488"/>
            <a:ext cx="2244293" cy="180237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4401" y="2030648"/>
            <a:ext cx="862805" cy="2425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8482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339450"/>
            <a:ext cx="8596668" cy="1320800"/>
          </a:xfrm>
        </p:spPr>
        <p:txBody>
          <a:bodyPr/>
          <a:lstStyle/>
          <a:p>
            <a:r>
              <a:rPr lang="cs-CZ" dirty="0" smtClean="0"/>
              <a:t>Víš, co tyto značky znamenají?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22392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226"/>
          <a:stretch/>
        </p:blipFill>
        <p:spPr>
          <a:xfrm>
            <a:off x="8235918" y="1855563"/>
            <a:ext cx="2076168" cy="26545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397" y="2066594"/>
            <a:ext cx="2232502" cy="223250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56"/>
          <a:stretch/>
        </p:blipFill>
        <p:spPr>
          <a:xfrm>
            <a:off x="1122723" y="1881648"/>
            <a:ext cx="2531922" cy="2637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5520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6790" y="1477837"/>
            <a:ext cx="8596668" cy="388077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Ř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ešení problémů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Integrovaný blok: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Pozor, jedu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Řidič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dítě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rozlišuje aktivity spojené s            dopravní výchovou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99982"/>
            <a:ext cx="6297612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7155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76974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2987873"/>
            <a:ext cx="10781608" cy="2376608"/>
          </a:xfrm>
        </p:spPr>
        <p:txBody>
          <a:bodyPr>
            <a:normAutofit/>
          </a:bodyPr>
          <a:lstStyle/>
          <a:p>
            <a:pPr marL="38862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pracují podle pokynů učitelky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4243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94749" y="2127348"/>
            <a:ext cx="9769481" cy="16671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– www.office.microsoft.com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5463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2932" y="6223924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243</Words>
  <Application>Microsoft Office PowerPoint</Application>
  <PresentationFormat>Širokoúhlá obrazovka</PresentationFormat>
  <Paragraphs>50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Arial</vt:lpstr>
      <vt:lpstr>Calibri</vt:lpstr>
      <vt:lpstr>Century Gothic</vt:lpstr>
      <vt:lpstr>Times New Roman</vt:lpstr>
      <vt:lpstr>Trebuchet MS</vt:lpstr>
      <vt:lpstr>Wingdings 3</vt:lpstr>
      <vt:lpstr>Faseta</vt:lpstr>
      <vt:lpstr>Hrajeme si na…</vt:lpstr>
      <vt:lpstr> Kdo je řidič? </vt:lpstr>
      <vt:lpstr>S čím jezdí řidič?</vt:lpstr>
      <vt:lpstr>Kde jezdí řidič?</vt:lpstr>
      <vt:lpstr>Víš, co tyto značky znamenají?</vt:lpstr>
      <vt:lpstr>Víš, co tyto značky znamenají?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2015-01-05T17:07:31Z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