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6" autoAdjust="0"/>
    <p:restoredTop sz="94660"/>
  </p:normalViewPr>
  <p:slideViewPr>
    <p:cSldViewPr snapToGrid="0">
      <p:cViewPr varScale="1">
        <p:scale>
          <a:sx n="52" d="100"/>
          <a:sy n="52" d="100"/>
        </p:scale>
        <p:origin x="84" y="5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7. 1. 2015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8060535"/>
              </p:ext>
            </p:extLst>
          </p:nvPr>
        </p:nvGraphicFramePr>
        <p:xfrm>
          <a:off x="3238500" y="342900"/>
          <a:ext cx="5543550" cy="621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Document" r:id="rId3" imgW="5902889" imgH="6641416" progId="Word.Document.12">
                  <p:embed/>
                </p:oleObj>
              </mc:Choice>
              <mc:Fallback>
                <p:oleObj name="Document" r:id="rId3" imgW="5902889" imgH="6641416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0" y="342900"/>
                        <a:ext cx="5543550" cy="6210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Přídavná jména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3556518" y="1978025"/>
            <a:ext cx="2558143" cy="4351338"/>
          </a:xfrm>
        </p:spPr>
        <p:txBody>
          <a:bodyPr/>
          <a:lstStyle/>
          <a:p>
            <a:r>
              <a:rPr lang="cs-CZ" dirty="0" err="1" smtClean="0"/>
              <a:t>klein</a:t>
            </a:r>
            <a:endParaRPr lang="cs-CZ" dirty="0" smtClean="0"/>
          </a:p>
          <a:p>
            <a:r>
              <a:rPr lang="cs-CZ" dirty="0" err="1" smtClean="0"/>
              <a:t>gro</a:t>
            </a:r>
            <a:r>
              <a:rPr lang="el-GR" dirty="0" smtClean="0"/>
              <a:t>β</a:t>
            </a:r>
            <a:endParaRPr lang="cs-CZ" dirty="0" smtClean="0"/>
          </a:p>
          <a:p>
            <a:r>
              <a:rPr lang="cs-CZ" dirty="0" err="1" smtClean="0"/>
              <a:t>neu</a:t>
            </a:r>
            <a:endParaRPr lang="cs-CZ" dirty="0" smtClean="0"/>
          </a:p>
          <a:p>
            <a:r>
              <a:rPr lang="cs-CZ" dirty="0" smtClean="0"/>
              <a:t>alt</a:t>
            </a:r>
          </a:p>
          <a:p>
            <a:r>
              <a:rPr lang="cs-CZ" dirty="0" err="1" smtClean="0"/>
              <a:t>schön</a:t>
            </a:r>
            <a:endParaRPr lang="cs-CZ" dirty="0" smtClean="0"/>
          </a:p>
          <a:p>
            <a:r>
              <a:rPr lang="cs-CZ" dirty="0" err="1" smtClean="0"/>
              <a:t>lang</a:t>
            </a:r>
            <a:endParaRPr lang="cs-CZ" dirty="0" smtClean="0"/>
          </a:p>
          <a:p>
            <a:r>
              <a:rPr lang="cs-CZ" dirty="0" err="1" smtClean="0"/>
              <a:t>schwer</a:t>
            </a:r>
            <a:endParaRPr lang="cs-CZ" dirty="0"/>
          </a:p>
        </p:txBody>
      </p:sp>
      <p:sp>
        <p:nvSpPr>
          <p:cNvPr id="5" name="Zástupný symbol pro obsah 7"/>
          <p:cNvSpPr txBox="1">
            <a:spLocks/>
          </p:cNvSpPr>
          <p:nvPr/>
        </p:nvSpPr>
        <p:spPr>
          <a:xfrm>
            <a:off x="990600" y="1978025"/>
            <a:ext cx="2558143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malý</a:t>
            </a:r>
          </a:p>
          <a:p>
            <a:r>
              <a:rPr lang="cs-CZ" dirty="0" smtClean="0"/>
              <a:t>velký</a:t>
            </a:r>
          </a:p>
          <a:p>
            <a:r>
              <a:rPr lang="cs-CZ" dirty="0" smtClean="0"/>
              <a:t>nový</a:t>
            </a:r>
          </a:p>
          <a:p>
            <a:r>
              <a:rPr lang="cs-CZ" dirty="0" smtClean="0"/>
              <a:t>starý</a:t>
            </a:r>
          </a:p>
          <a:p>
            <a:r>
              <a:rPr lang="cs-CZ" dirty="0" smtClean="0"/>
              <a:t>krásný</a:t>
            </a:r>
          </a:p>
          <a:p>
            <a:r>
              <a:rPr lang="cs-CZ" dirty="0" smtClean="0"/>
              <a:t>dlouhý</a:t>
            </a:r>
          </a:p>
          <a:p>
            <a:r>
              <a:rPr lang="cs-CZ" dirty="0" smtClean="0"/>
              <a:t>těžký</a:t>
            </a:r>
            <a:endParaRPr lang="cs-CZ" dirty="0"/>
          </a:p>
        </p:txBody>
      </p:sp>
      <p:sp>
        <p:nvSpPr>
          <p:cNvPr id="7" name="Zástupný symbol pro obsah 7"/>
          <p:cNvSpPr>
            <a:spLocks noGrp="1"/>
          </p:cNvSpPr>
          <p:nvPr>
            <p:ph sz="half" idx="1"/>
          </p:nvPr>
        </p:nvSpPr>
        <p:spPr>
          <a:xfrm>
            <a:off x="8795657" y="1978025"/>
            <a:ext cx="2558143" cy="4351338"/>
          </a:xfrm>
        </p:spPr>
        <p:txBody>
          <a:bodyPr/>
          <a:lstStyle/>
          <a:p>
            <a:r>
              <a:rPr lang="cs-CZ" dirty="0" err="1" smtClean="0"/>
              <a:t>dumm</a:t>
            </a:r>
            <a:endParaRPr lang="cs-CZ" dirty="0" smtClean="0"/>
          </a:p>
          <a:p>
            <a:r>
              <a:rPr lang="cs-CZ" dirty="0" smtClean="0"/>
              <a:t>gut</a:t>
            </a:r>
          </a:p>
          <a:p>
            <a:r>
              <a:rPr lang="cs-CZ" dirty="0" smtClean="0"/>
              <a:t>faul</a:t>
            </a:r>
          </a:p>
          <a:p>
            <a:r>
              <a:rPr lang="cs-CZ" dirty="0" err="1" smtClean="0"/>
              <a:t>lieb</a:t>
            </a:r>
            <a:endParaRPr lang="cs-CZ" dirty="0" smtClean="0"/>
          </a:p>
          <a:p>
            <a:r>
              <a:rPr lang="cs-CZ" dirty="0" err="1" smtClean="0"/>
              <a:t>toll</a:t>
            </a:r>
            <a:endParaRPr lang="cs-CZ" dirty="0" smtClean="0"/>
          </a:p>
          <a:p>
            <a:r>
              <a:rPr lang="cs-CZ" dirty="0" err="1" smtClean="0"/>
              <a:t>kalt</a:t>
            </a:r>
            <a:endParaRPr lang="cs-CZ" dirty="0" smtClean="0"/>
          </a:p>
          <a:p>
            <a:r>
              <a:rPr lang="cs-CZ" dirty="0" err="1" smtClean="0"/>
              <a:t>schnell</a:t>
            </a:r>
            <a:endParaRPr lang="cs-CZ" dirty="0"/>
          </a:p>
        </p:txBody>
      </p:sp>
      <p:sp>
        <p:nvSpPr>
          <p:cNvPr id="10" name="Zástupný symbol pro obsah 7"/>
          <p:cNvSpPr>
            <a:spLocks noGrp="1"/>
          </p:cNvSpPr>
          <p:nvPr>
            <p:ph sz="half" idx="1"/>
          </p:nvPr>
        </p:nvSpPr>
        <p:spPr>
          <a:xfrm>
            <a:off x="6203304" y="1978025"/>
            <a:ext cx="2558143" cy="4351338"/>
          </a:xfrm>
        </p:spPr>
        <p:txBody>
          <a:bodyPr/>
          <a:lstStyle/>
          <a:p>
            <a:r>
              <a:rPr lang="cs-CZ" dirty="0" smtClean="0"/>
              <a:t>hloupý</a:t>
            </a:r>
          </a:p>
          <a:p>
            <a:r>
              <a:rPr lang="cs-CZ" dirty="0" smtClean="0"/>
              <a:t>dobrý</a:t>
            </a:r>
          </a:p>
          <a:p>
            <a:r>
              <a:rPr lang="cs-CZ" dirty="0" smtClean="0"/>
              <a:t>líný</a:t>
            </a:r>
          </a:p>
          <a:p>
            <a:r>
              <a:rPr lang="cs-CZ" dirty="0" smtClean="0"/>
              <a:t>milý</a:t>
            </a:r>
          </a:p>
          <a:p>
            <a:r>
              <a:rPr lang="cs-CZ" dirty="0" smtClean="0"/>
              <a:t>skvělý</a:t>
            </a:r>
          </a:p>
          <a:p>
            <a:r>
              <a:rPr lang="cs-CZ" dirty="0" smtClean="0"/>
              <a:t>studený</a:t>
            </a:r>
          </a:p>
          <a:p>
            <a:r>
              <a:rPr lang="cs-CZ" dirty="0" smtClean="0"/>
              <a:t>rychlý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  <p:bldP spid="5" grpId="0" uiExpand="1" build="p"/>
      <p:bldP spid="7" grpId="0" uiExpand="1" build="p"/>
      <p:bldP spid="10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správné přídavné jméno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/>
          </a:bodyPr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Das</a:t>
            </a:r>
            <a:r>
              <a:rPr lang="cs-CZ" dirty="0" smtClean="0"/>
              <a:t> Auto </a:t>
            </a:r>
            <a:r>
              <a:rPr lang="cs-CZ" dirty="0" err="1" smtClean="0"/>
              <a:t>ist</a:t>
            </a:r>
            <a:r>
              <a:rPr lang="cs-CZ" dirty="0" smtClean="0"/>
              <a:t> ________. (</a:t>
            </a:r>
            <a:r>
              <a:rPr lang="cs-CZ" dirty="0" err="1" smtClean="0"/>
              <a:t>lieb</a:t>
            </a:r>
            <a:r>
              <a:rPr lang="cs-CZ" dirty="0" smtClean="0"/>
              <a:t>, faul, </a:t>
            </a:r>
            <a:r>
              <a:rPr lang="cs-CZ" dirty="0" err="1" smtClean="0"/>
              <a:t>neu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Eis </a:t>
            </a:r>
            <a:r>
              <a:rPr lang="cs-CZ" dirty="0" err="1" smtClean="0"/>
              <a:t>ist</a:t>
            </a:r>
            <a:r>
              <a:rPr lang="cs-CZ" dirty="0" smtClean="0"/>
              <a:t> ________. (</a:t>
            </a:r>
            <a:r>
              <a:rPr lang="cs-CZ" dirty="0" err="1" smtClean="0"/>
              <a:t>dumm</a:t>
            </a:r>
            <a:r>
              <a:rPr lang="cs-CZ" dirty="0" smtClean="0"/>
              <a:t>, </a:t>
            </a:r>
            <a:r>
              <a:rPr lang="cs-CZ" dirty="0" err="1" smtClean="0"/>
              <a:t>kalt</a:t>
            </a:r>
            <a:r>
              <a:rPr lang="cs-CZ" dirty="0" smtClean="0"/>
              <a:t>, </a:t>
            </a:r>
            <a:r>
              <a:rPr lang="cs-CZ" dirty="0" err="1" smtClean="0"/>
              <a:t>lang</a:t>
            </a:r>
            <a:r>
              <a:rPr lang="cs-CZ" dirty="0" smtClean="0"/>
              <a:t>)</a:t>
            </a:r>
          </a:p>
          <a:p>
            <a:r>
              <a:rPr lang="cs-CZ" dirty="0" smtClean="0"/>
              <a:t>Der </a:t>
            </a:r>
            <a:r>
              <a:rPr lang="cs-CZ" dirty="0" err="1" smtClean="0"/>
              <a:t>Hut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________. (</a:t>
            </a:r>
            <a:r>
              <a:rPr lang="cs-CZ" dirty="0" err="1" smtClean="0"/>
              <a:t>schön</a:t>
            </a:r>
            <a:r>
              <a:rPr lang="cs-CZ" dirty="0" smtClean="0"/>
              <a:t>, </a:t>
            </a:r>
            <a:r>
              <a:rPr lang="cs-CZ" dirty="0" err="1" smtClean="0"/>
              <a:t>dumm</a:t>
            </a:r>
            <a:r>
              <a:rPr lang="cs-CZ" dirty="0" smtClean="0"/>
              <a:t>, </a:t>
            </a:r>
            <a:r>
              <a:rPr lang="cs-CZ" dirty="0" err="1" smtClean="0"/>
              <a:t>schnell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Flugzeug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 </a:t>
            </a:r>
            <a:r>
              <a:rPr lang="cs-CZ" dirty="0" err="1" smtClean="0"/>
              <a:t>und</a:t>
            </a:r>
            <a:r>
              <a:rPr lang="cs-CZ" dirty="0" smtClean="0"/>
              <a:t> ________. (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, </a:t>
            </a:r>
            <a:r>
              <a:rPr lang="cs-CZ" dirty="0" err="1" smtClean="0"/>
              <a:t>schnell</a:t>
            </a:r>
            <a:r>
              <a:rPr lang="cs-CZ" dirty="0" smtClean="0"/>
              <a:t>, </a:t>
            </a:r>
            <a:r>
              <a:rPr lang="cs-CZ" dirty="0" err="1" smtClean="0"/>
              <a:t>kalt</a:t>
            </a:r>
            <a:r>
              <a:rPr lang="cs-CZ" dirty="0" smtClean="0"/>
              <a:t>) </a:t>
            </a:r>
          </a:p>
          <a:p>
            <a:r>
              <a:rPr lang="cs-CZ" dirty="0" smtClean="0"/>
              <a:t>Der </a:t>
            </a:r>
            <a:r>
              <a:rPr lang="cs-CZ" dirty="0" err="1" smtClean="0"/>
              <a:t>Baum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________. (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, </a:t>
            </a:r>
            <a:r>
              <a:rPr lang="cs-CZ" dirty="0" err="1" smtClean="0"/>
              <a:t>dumm</a:t>
            </a:r>
            <a:r>
              <a:rPr lang="cs-CZ" dirty="0" smtClean="0"/>
              <a:t>, </a:t>
            </a:r>
            <a:r>
              <a:rPr lang="cs-CZ" dirty="0" err="1" smtClean="0"/>
              <a:t>lang</a:t>
            </a:r>
            <a:r>
              <a:rPr lang="cs-CZ" dirty="0" smtClean="0"/>
              <a:t>)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Maus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________. (</a:t>
            </a:r>
            <a:r>
              <a:rPr lang="cs-CZ" dirty="0" err="1" smtClean="0"/>
              <a:t>schwer</a:t>
            </a:r>
            <a:r>
              <a:rPr lang="cs-CZ" dirty="0" smtClean="0"/>
              <a:t>, </a:t>
            </a:r>
            <a:r>
              <a:rPr lang="cs-CZ" dirty="0" err="1" smtClean="0"/>
              <a:t>klein</a:t>
            </a:r>
            <a:r>
              <a:rPr lang="cs-CZ" dirty="0" smtClean="0"/>
              <a:t>, </a:t>
            </a:r>
            <a:r>
              <a:rPr lang="cs-CZ" dirty="0" err="1" smtClean="0"/>
              <a:t>kalt</a:t>
            </a:r>
            <a:r>
              <a:rPr lang="cs-CZ" dirty="0" smtClean="0"/>
              <a:t>)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________. (faul, </a:t>
            </a:r>
            <a:r>
              <a:rPr lang="cs-CZ" dirty="0" err="1" smtClean="0"/>
              <a:t>kalt</a:t>
            </a:r>
            <a:r>
              <a:rPr lang="cs-CZ" dirty="0" smtClean="0"/>
              <a:t>, 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)</a:t>
            </a:r>
          </a:p>
          <a:p>
            <a:r>
              <a:rPr lang="cs-CZ" dirty="0" smtClean="0"/>
              <a:t>Der </a:t>
            </a:r>
            <a:r>
              <a:rPr lang="cs-CZ" dirty="0" err="1" smtClean="0"/>
              <a:t>Schüler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________. (</a:t>
            </a:r>
            <a:r>
              <a:rPr lang="cs-CZ" dirty="0" err="1" smtClean="0"/>
              <a:t>lang</a:t>
            </a:r>
            <a:r>
              <a:rPr lang="cs-CZ" dirty="0" smtClean="0"/>
              <a:t>, </a:t>
            </a:r>
            <a:r>
              <a:rPr lang="cs-CZ" dirty="0" err="1" smtClean="0"/>
              <a:t>lieb</a:t>
            </a:r>
            <a:r>
              <a:rPr lang="cs-CZ" dirty="0" smtClean="0"/>
              <a:t>, </a:t>
            </a:r>
            <a:r>
              <a:rPr lang="cs-CZ" dirty="0" err="1" smtClean="0"/>
              <a:t>kalt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72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Správné řešení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/>
          </a:bodyPr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Das</a:t>
            </a:r>
            <a:r>
              <a:rPr lang="cs-CZ" dirty="0" smtClean="0"/>
              <a:t> Auto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neu</a:t>
            </a:r>
            <a:r>
              <a:rPr lang="cs-CZ" dirty="0" smtClean="0"/>
              <a:t>. (</a:t>
            </a:r>
            <a:r>
              <a:rPr lang="cs-CZ" dirty="0" err="1" smtClean="0"/>
              <a:t>lieb</a:t>
            </a:r>
            <a:r>
              <a:rPr lang="cs-CZ" dirty="0" smtClean="0"/>
              <a:t>, faul, </a:t>
            </a:r>
            <a:r>
              <a:rPr lang="cs-CZ" dirty="0" err="1" smtClean="0"/>
              <a:t>neu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Eis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kalt</a:t>
            </a:r>
            <a:r>
              <a:rPr lang="cs-CZ" dirty="0" smtClean="0"/>
              <a:t>. (</a:t>
            </a:r>
            <a:r>
              <a:rPr lang="cs-CZ" dirty="0" err="1" smtClean="0"/>
              <a:t>dumm</a:t>
            </a:r>
            <a:r>
              <a:rPr lang="cs-CZ" dirty="0" smtClean="0"/>
              <a:t>, </a:t>
            </a:r>
            <a:r>
              <a:rPr lang="cs-CZ" dirty="0" err="1" smtClean="0"/>
              <a:t>kalt</a:t>
            </a:r>
            <a:r>
              <a:rPr lang="cs-CZ" dirty="0" smtClean="0"/>
              <a:t>, </a:t>
            </a:r>
            <a:r>
              <a:rPr lang="cs-CZ" dirty="0" err="1" smtClean="0"/>
              <a:t>lang</a:t>
            </a:r>
            <a:r>
              <a:rPr lang="cs-CZ" dirty="0" smtClean="0"/>
              <a:t>)</a:t>
            </a:r>
          </a:p>
          <a:p>
            <a:r>
              <a:rPr lang="cs-CZ" dirty="0" smtClean="0"/>
              <a:t>Der </a:t>
            </a:r>
            <a:r>
              <a:rPr lang="cs-CZ" dirty="0" err="1" smtClean="0"/>
              <a:t>Hut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schön</a:t>
            </a:r>
            <a:r>
              <a:rPr lang="cs-CZ" dirty="0" smtClean="0"/>
              <a:t>. (</a:t>
            </a:r>
            <a:r>
              <a:rPr lang="cs-CZ" dirty="0" err="1" smtClean="0"/>
              <a:t>schön</a:t>
            </a:r>
            <a:r>
              <a:rPr lang="cs-CZ" dirty="0" smtClean="0"/>
              <a:t>, </a:t>
            </a:r>
            <a:r>
              <a:rPr lang="cs-CZ" dirty="0" err="1" smtClean="0"/>
              <a:t>dumm</a:t>
            </a:r>
            <a:r>
              <a:rPr lang="cs-CZ" dirty="0" smtClean="0"/>
              <a:t>, </a:t>
            </a:r>
            <a:r>
              <a:rPr lang="cs-CZ" dirty="0" err="1" smtClean="0"/>
              <a:t>schnell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Flugzeug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schnell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. (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, </a:t>
            </a:r>
            <a:r>
              <a:rPr lang="cs-CZ" dirty="0" err="1" smtClean="0"/>
              <a:t>schnell</a:t>
            </a:r>
            <a:r>
              <a:rPr lang="cs-CZ" dirty="0" smtClean="0"/>
              <a:t>, </a:t>
            </a:r>
            <a:r>
              <a:rPr lang="cs-CZ" dirty="0" err="1" smtClean="0"/>
              <a:t>kalt</a:t>
            </a:r>
            <a:r>
              <a:rPr lang="cs-CZ" dirty="0" smtClean="0"/>
              <a:t>) </a:t>
            </a:r>
          </a:p>
          <a:p>
            <a:r>
              <a:rPr lang="cs-CZ" dirty="0" smtClean="0"/>
              <a:t>Der </a:t>
            </a:r>
            <a:r>
              <a:rPr lang="cs-CZ" dirty="0" err="1" smtClean="0"/>
              <a:t>Baum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. (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, </a:t>
            </a:r>
            <a:r>
              <a:rPr lang="cs-CZ" dirty="0" err="1" smtClean="0"/>
              <a:t>dumm</a:t>
            </a:r>
            <a:r>
              <a:rPr lang="cs-CZ" dirty="0" smtClean="0"/>
              <a:t>, </a:t>
            </a:r>
            <a:r>
              <a:rPr lang="cs-CZ" dirty="0" err="1" smtClean="0"/>
              <a:t>lang</a:t>
            </a:r>
            <a:r>
              <a:rPr lang="cs-CZ" dirty="0" smtClean="0"/>
              <a:t>)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Maus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klein</a:t>
            </a:r>
            <a:r>
              <a:rPr lang="cs-CZ" dirty="0" smtClean="0"/>
              <a:t>. (</a:t>
            </a:r>
            <a:r>
              <a:rPr lang="cs-CZ" dirty="0" err="1" smtClean="0"/>
              <a:t>schwer</a:t>
            </a:r>
            <a:r>
              <a:rPr lang="cs-CZ" dirty="0" smtClean="0"/>
              <a:t>, </a:t>
            </a:r>
            <a:r>
              <a:rPr lang="cs-CZ" dirty="0" err="1" smtClean="0"/>
              <a:t>klein</a:t>
            </a:r>
            <a:r>
              <a:rPr lang="cs-CZ" dirty="0" smtClean="0"/>
              <a:t>, </a:t>
            </a:r>
            <a:r>
              <a:rPr lang="cs-CZ" dirty="0" err="1" smtClean="0"/>
              <a:t>kalt</a:t>
            </a:r>
            <a:r>
              <a:rPr lang="cs-CZ" dirty="0" smtClean="0"/>
              <a:t>)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alt. (faul, </a:t>
            </a:r>
            <a:r>
              <a:rPr lang="cs-CZ" dirty="0" err="1" smtClean="0"/>
              <a:t>kalt</a:t>
            </a:r>
            <a:r>
              <a:rPr lang="cs-CZ" dirty="0" smtClean="0"/>
              <a:t>, alt)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Schülerin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lieb</a:t>
            </a:r>
            <a:r>
              <a:rPr lang="cs-CZ" dirty="0" smtClean="0"/>
              <a:t>. (</a:t>
            </a:r>
            <a:r>
              <a:rPr lang="cs-CZ" dirty="0" err="1" smtClean="0"/>
              <a:t>lang</a:t>
            </a:r>
            <a:r>
              <a:rPr lang="cs-CZ" dirty="0" smtClean="0"/>
              <a:t>, </a:t>
            </a:r>
            <a:r>
              <a:rPr lang="cs-CZ" dirty="0" err="1" smtClean="0"/>
              <a:t>lieb</a:t>
            </a:r>
            <a:r>
              <a:rPr lang="cs-CZ" dirty="0" smtClean="0"/>
              <a:t>, </a:t>
            </a:r>
            <a:r>
              <a:rPr lang="cs-CZ" dirty="0" err="1" smtClean="0"/>
              <a:t>kalt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158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242</Words>
  <Application>Microsoft Office PowerPoint</Application>
  <PresentationFormat>Širokoúhlá obrazovka</PresentationFormat>
  <Paragraphs>51</Paragraphs>
  <Slides>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Motiv Office</vt:lpstr>
      <vt:lpstr>Microsoft Word Document</vt:lpstr>
      <vt:lpstr>Prezentace aplikace PowerPoint</vt:lpstr>
      <vt:lpstr>Přídavná jména</vt:lpstr>
      <vt:lpstr>Doplň správné přídavné jméno</vt:lpstr>
      <vt:lpstr>Správné řešení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22</cp:revision>
  <dcterms:created xsi:type="dcterms:W3CDTF">2014-04-27T19:40:45Z</dcterms:created>
  <dcterms:modified xsi:type="dcterms:W3CDTF">2015-01-07T22:16:48Z</dcterms:modified>
</cp:coreProperties>
</file>