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47" d="100"/>
          <a:sy n="47" d="100"/>
        </p:scale>
        <p:origin x="60" y="61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12. 1. 2015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6598922"/>
              </p:ext>
            </p:extLst>
          </p:nvPr>
        </p:nvGraphicFramePr>
        <p:xfrm>
          <a:off x="3238500" y="342900"/>
          <a:ext cx="5543550" cy="6229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Document" r:id="rId3" imgW="5902889" imgH="6663771" progId="Word.Document.12">
                  <p:embed/>
                </p:oleObj>
              </mc:Choice>
              <mc:Fallback>
                <p:oleObj name="Document" r:id="rId3" imgW="5902889" imgH="6663771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0" y="342900"/>
                        <a:ext cx="5543550" cy="6229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Číslovky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385525" y="1690688"/>
            <a:ext cx="2558143" cy="4952708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eins</a:t>
            </a:r>
            <a:endParaRPr lang="cs-CZ" dirty="0" smtClean="0"/>
          </a:p>
          <a:p>
            <a:r>
              <a:rPr lang="cs-CZ" dirty="0" err="1" smtClean="0"/>
              <a:t>zwei</a:t>
            </a:r>
            <a:endParaRPr lang="cs-CZ" dirty="0" smtClean="0"/>
          </a:p>
          <a:p>
            <a:r>
              <a:rPr lang="cs-CZ" dirty="0" err="1" smtClean="0"/>
              <a:t>drei</a:t>
            </a:r>
            <a:endParaRPr lang="cs-CZ" dirty="0" smtClean="0"/>
          </a:p>
          <a:p>
            <a:r>
              <a:rPr lang="cs-CZ" dirty="0" err="1" smtClean="0"/>
              <a:t>vier</a:t>
            </a:r>
            <a:endParaRPr lang="cs-CZ" dirty="0" smtClean="0"/>
          </a:p>
          <a:p>
            <a:r>
              <a:rPr lang="cs-CZ" dirty="0" err="1" smtClean="0"/>
              <a:t>fünf</a:t>
            </a:r>
            <a:endParaRPr lang="cs-CZ" dirty="0" smtClean="0"/>
          </a:p>
          <a:p>
            <a:r>
              <a:rPr lang="cs-CZ" dirty="0" err="1" smtClean="0"/>
              <a:t>sechs</a:t>
            </a:r>
            <a:endParaRPr lang="cs-CZ" dirty="0" smtClean="0"/>
          </a:p>
          <a:p>
            <a:r>
              <a:rPr lang="cs-CZ" dirty="0" err="1" smtClean="0"/>
              <a:t>sieben</a:t>
            </a:r>
            <a:endParaRPr lang="cs-CZ" dirty="0" smtClean="0"/>
          </a:p>
          <a:p>
            <a:r>
              <a:rPr lang="cs-CZ" dirty="0" err="1" smtClean="0"/>
              <a:t>acht</a:t>
            </a:r>
            <a:endParaRPr lang="cs-CZ" dirty="0" smtClean="0"/>
          </a:p>
          <a:p>
            <a:r>
              <a:rPr lang="cs-CZ" dirty="0" err="1" smtClean="0"/>
              <a:t>neun</a:t>
            </a:r>
            <a:endParaRPr lang="cs-CZ" dirty="0" smtClean="0"/>
          </a:p>
          <a:p>
            <a:r>
              <a:rPr lang="cs-CZ" dirty="0" err="1" smtClean="0"/>
              <a:t>zehn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7"/>
          <p:cNvSpPr txBox="1">
            <a:spLocks/>
          </p:cNvSpPr>
          <p:nvPr/>
        </p:nvSpPr>
        <p:spPr>
          <a:xfrm>
            <a:off x="990601" y="1690688"/>
            <a:ext cx="1360714" cy="495270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1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8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Zástupný symbol pro obsah 7"/>
          <p:cNvSpPr>
            <a:spLocks noGrp="1"/>
          </p:cNvSpPr>
          <p:nvPr>
            <p:ph sz="half" idx="1"/>
          </p:nvPr>
        </p:nvSpPr>
        <p:spPr>
          <a:xfrm>
            <a:off x="8795657" y="1690688"/>
            <a:ext cx="2558143" cy="4952707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elf</a:t>
            </a:r>
          </a:p>
          <a:p>
            <a:r>
              <a:rPr lang="cs-CZ" b="1" dirty="0" err="1" smtClean="0"/>
              <a:t>zwölf</a:t>
            </a:r>
            <a:endParaRPr lang="cs-CZ" b="1" dirty="0" smtClean="0"/>
          </a:p>
          <a:p>
            <a:r>
              <a:rPr lang="cs-CZ" dirty="0" err="1" smtClean="0"/>
              <a:t>dreizehn</a:t>
            </a:r>
            <a:endParaRPr lang="cs-CZ" dirty="0" smtClean="0"/>
          </a:p>
          <a:p>
            <a:r>
              <a:rPr lang="cs-CZ" dirty="0" err="1" smtClean="0"/>
              <a:t>vierzehn</a:t>
            </a:r>
            <a:endParaRPr lang="cs-CZ" dirty="0" smtClean="0"/>
          </a:p>
          <a:p>
            <a:r>
              <a:rPr lang="cs-CZ" dirty="0" err="1" smtClean="0"/>
              <a:t>fünfzehn</a:t>
            </a:r>
            <a:endParaRPr lang="cs-CZ" dirty="0" smtClean="0"/>
          </a:p>
          <a:p>
            <a:r>
              <a:rPr lang="cs-CZ" b="1" dirty="0" err="1" smtClean="0"/>
              <a:t>sech</a:t>
            </a:r>
            <a:r>
              <a:rPr lang="cs-CZ" dirty="0" err="1" smtClean="0"/>
              <a:t>zehn</a:t>
            </a:r>
            <a:endParaRPr lang="cs-CZ" dirty="0" smtClean="0"/>
          </a:p>
          <a:p>
            <a:r>
              <a:rPr lang="cs-CZ" b="1" dirty="0" err="1" smtClean="0"/>
              <a:t>sieb</a:t>
            </a:r>
            <a:r>
              <a:rPr lang="cs-CZ" dirty="0" err="1" smtClean="0"/>
              <a:t>zehn</a:t>
            </a:r>
            <a:endParaRPr lang="cs-CZ" dirty="0" smtClean="0"/>
          </a:p>
          <a:p>
            <a:r>
              <a:rPr lang="cs-CZ" dirty="0" err="1" smtClean="0"/>
              <a:t>achtzehn</a:t>
            </a:r>
            <a:endParaRPr lang="cs-CZ" dirty="0" smtClean="0"/>
          </a:p>
          <a:p>
            <a:r>
              <a:rPr lang="cs-CZ" dirty="0" err="1" smtClean="0"/>
              <a:t>neunzehn</a:t>
            </a:r>
            <a:endParaRPr lang="cs-CZ" dirty="0" smtClean="0"/>
          </a:p>
          <a:p>
            <a:r>
              <a:rPr lang="cs-CZ" dirty="0" err="1" smtClean="0"/>
              <a:t>zwanzig</a:t>
            </a:r>
            <a:endParaRPr lang="cs-CZ" dirty="0"/>
          </a:p>
        </p:txBody>
      </p:sp>
      <p:sp>
        <p:nvSpPr>
          <p:cNvPr id="10" name="Zástupný symbol pro obsah 7"/>
          <p:cNvSpPr>
            <a:spLocks noGrp="1"/>
          </p:cNvSpPr>
          <p:nvPr>
            <p:ph sz="half" idx="1"/>
          </p:nvPr>
        </p:nvSpPr>
        <p:spPr>
          <a:xfrm>
            <a:off x="7441165" y="1690688"/>
            <a:ext cx="1354492" cy="495270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11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13</a:t>
            </a:r>
          </a:p>
          <a:p>
            <a:r>
              <a:rPr lang="cs-CZ" dirty="0" smtClean="0"/>
              <a:t>14</a:t>
            </a:r>
          </a:p>
          <a:p>
            <a:r>
              <a:rPr lang="cs-CZ" dirty="0" smtClean="0"/>
              <a:t>15</a:t>
            </a:r>
          </a:p>
          <a:p>
            <a:r>
              <a:rPr lang="cs-CZ" dirty="0" smtClean="0"/>
              <a:t>16</a:t>
            </a:r>
          </a:p>
          <a:p>
            <a:r>
              <a:rPr lang="cs-CZ" dirty="0" smtClean="0"/>
              <a:t>17</a:t>
            </a:r>
          </a:p>
          <a:p>
            <a:r>
              <a:rPr lang="cs-CZ" dirty="0" smtClean="0"/>
              <a:t>18</a:t>
            </a:r>
          </a:p>
          <a:p>
            <a:r>
              <a:rPr lang="cs-CZ" dirty="0" smtClean="0"/>
              <a:t>19</a:t>
            </a:r>
          </a:p>
          <a:p>
            <a:r>
              <a:rPr lang="cs-CZ" dirty="0" smtClean="0"/>
              <a:t>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5" grpId="0" uiExpand="1" build="p"/>
      <p:bldP spid="7" grpId="0" uiExpand="1" build="p"/>
      <p:bldP spid="10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Číslovky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385525" y="1690688"/>
            <a:ext cx="3567406" cy="4952708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zehn</a:t>
            </a:r>
            <a:endParaRPr lang="cs-CZ" dirty="0" smtClean="0"/>
          </a:p>
          <a:p>
            <a:r>
              <a:rPr lang="cs-CZ" dirty="0" err="1" smtClean="0"/>
              <a:t>zwanzig</a:t>
            </a:r>
            <a:endParaRPr lang="cs-CZ" dirty="0" smtClean="0"/>
          </a:p>
          <a:p>
            <a:r>
              <a:rPr lang="cs-CZ" dirty="0" err="1" smtClean="0"/>
              <a:t>drei</a:t>
            </a:r>
            <a:r>
              <a:rPr lang="el-GR" b="1" dirty="0" smtClean="0"/>
              <a:t>β</a:t>
            </a:r>
            <a:r>
              <a:rPr lang="cs-CZ" b="1" dirty="0" err="1" smtClean="0"/>
              <a:t>ig</a:t>
            </a:r>
            <a:endParaRPr lang="cs-CZ" b="1" dirty="0" smtClean="0"/>
          </a:p>
          <a:p>
            <a:r>
              <a:rPr lang="cs-CZ" dirty="0" err="1" smtClean="0"/>
              <a:t>vierzig</a:t>
            </a:r>
            <a:endParaRPr lang="cs-CZ" dirty="0" smtClean="0"/>
          </a:p>
          <a:p>
            <a:r>
              <a:rPr lang="cs-CZ" dirty="0" err="1" smtClean="0"/>
              <a:t>fünfzig</a:t>
            </a:r>
            <a:endParaRPr lang="cs-CZ" dirty="0" smtClean="0"/>
          </a:p>
          <a:p>
            <a:r>
              <a:rPr lang="cs-CZ" dirty="0" err="1" smtClean="0"/>
              <a:t>sechzig</a:t>
            </a:r>
            <a:endParaRPr lang="cs-CZ" dirty="0" smtClean="0"/>
          </a:p>
          <a:p>
            <a:r>
              <a:rPr lang="cs-CZ" dirty="0" err="1" smtClean="0"/>
              <a:t>siebzig</a:t>
            </a:r>
            <a:endParaRPr lang="cs-CZ" dirty="0" smtClean="0"/>
          </a:p>
          <a:p>
            <a:r>
              <a:rPr lang="cs-CZ" dirty="0" err="1" smtClean="0"/>
              <a:t>achtzig</a:t>
            </a:r>
            <a:endParaRPr lang="cs-CZ" dirty="0" smtClean="0"/>
          </a:p>
          <a:p>
            <a:r>
              <a:rPr lang="cs-CZ" dirty="0" err="1" smtClean="0"/>
              <a:t>neunzig</a:t>
            </a:r>
            <a:endParaRPr lang="cs-CZ" dirty="0" smtClean="0"/>
          </a:p>
          <a:p>
            <a:r>
              <a:rPr lang="cs-CZ" b="1" dirty="0" err="1" smtClean="0"/>
              <a:t>hundert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5" name="Zástupný symbol pro obsah 7"/>
          <p:cNvSpPr txBox="1">
            <a:spLocks/>
          </p:cNvSpPr>
          <p:nvPr/>
        </p:nvSpPr>
        <p:spPr>
          <a:xfrm>
            <a:off x="990601" y="1690688"/>
            <a:ext cx="1360714" cy="495270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10</a:t>
            </a:r>
          </a:p>
          <a:p>
            <a:r>
              <a:rPr lang="cs-CZ" dirty="0" smtClean="0"/>
              <a:t>20</a:t>
            </a:r>
          </a:p>
          <a:p>
            <a:r>
              <a:rPr lang="cs-CZ" dirty="0" smtClean="0"/>
              <a:t>30</a:t>
            </a:r>
          </a:p>
          <a:p>
            <a:r>
              <a:rPr lang="cs-CZ" dirty="0" smtClean="0"/>
              <a:t>40</a:t>
            </a:r>
          </a:p>
          <a:p>
            <a:r>
              <a:rPr lang="cs-CZ" dirty="0" smtClean="0"/>
              <a:t>50</a:t>
            </a:r>
          </a:p>
          <a:p>
            <a:r>
              <a:rPr lang="cs-CZ" dirty="0" smtClean="0"/>
              <a:t>60</a:t>
            </a:r>
          </a:p>
          <a:p>
            <a:r>
              <a:rPr lang="cs-CZ" dirty="0" smtClean="0"/>
              <a:t>70</a:t>
            </a:r>
          </a:p>
          <a:p>
            <a:r>
              <a:rPr lang="cs-CZ" dirty="0" smtClean="0"/>
              <a:t>80</a:t>
            </a:r>
          </a:p>
          <a:p>
            <a:r>
              <a:rPr lang="cs-CZ" dirty="0" smtClean="0"/>
              <a:t>90</a:t>
            </a:r>
          </a:p>
          <a:p>
            <a:r>
              <a:rPr lang="cs-CZ" dirty="0" smtClean="0"/>
              <a:t>100</a:t>
            </a:r>
          </a:p>
          <a:p>
            <a:endParaRPr lang="cs-CZ" dirty="0"/>
          </a:p>
        </p:txBody>
      </p:sp>
      <p:sp>
        <p:nvSpPr>
          <p:cNvPr id="7" name="Zástupný symbol pro obsah 7"/>
          <p:cNvSpPr>
            <a:spLocks noGrp="1"/>
          </p:cNvSpPr>
          <p:nvPr>
            <p:ph sz="half" idx="1"/>
          </p:nvPr>
        </p:nvSpPr>
        <p:spPr>
          <a:xfrm>
            <a:off x="7450492" y="1690686"/>
            <a:ext cx="3573627" cy="4952707"/>
          </a:xfrm>
        </p:spPr>
        <p:txBody>
          <a:bodyPr>
            <a:normAutofit/>
          </a:bodyPr>
          <a:lstStyle/>
          <a:p>
            <a:r>
              <a:rPr lang="cs-CZ" dirty="0" err="1" smtClean="0"/>
              <a:t>einundzwanzig</a:t>
            </a:r>
            <a:endParaRPr lang="cs-CZ" dirty="0" smtClean="0"/>
          </a:p>
          <a:p>
            <a:r>
              <a:rPr lang="cs-CZ" dirty="0" err="1" smtClean="0"/>
              <a:t>zweiundzwanzig</a:t>
            </a:r>
            <a:endParaRPr lang="cs-CZ" dirty="0" smtClean="0"/>
          </a:p>
          <a:p>
            <a:r>
              <a:rPr lang="cs-CZ" dirty="0" err="1" smtClean="0"/>
              <a:t>dreiundzwanzig</a:t>
            </a:r>
            <a:endParaRPr lang="cs-CZ" dirty="0" smtClean="0"/>
          </a:p>
          <a:p>
            <a:r>
              <a:rPr lang="cs-CZ" dirty="0" err="1" smtClean="0"/>
              <a:t>vierundzwanzig</a:t>
            </a:r>
            <a:endParaRPr lang="cs-CZ" dirty="0" smtClean="0"/>
          </a:p>
          <a:p>
            <a:r>
              <a:rPr lang="cs-CZ" dirty="0" err="1" smtClean="0"/>
              <a:t>fünfundzwanzig</a:t>
            </a:r>
            <a:endParaRPr lang="cs-CZ" dirty="0" smtClean="0"/>
          </a:p>
          <a:p>
            <a:r>
              <a:rPr lang="cs-CZ" dirty="0" err="1" smtClean="0"/>
              <a:t>sechsundzwanzig</a:t>
            </a:r>
            <a:endParaRPr lang="cs-CZ" dirty="0" smtClean="0"/>
          </a:p>
          <a:p>
            <a:r>
              <a:rPr lang="cs-CZ" dirty="0" err="1" smtClean="0"/>
              <a:t>siebenundzwanzig</a:t>
            </a:r>
            <a:endParaRPr lang="cs-CZ" dirty="0" smtClean="0"/>
          </a:p>
          <a:p>
            <a:r>
              <a:rPr lang="cs-CZ" dirty="0" err="1" smtClean="0"/>
              <a:t>achtundzwanzig</a:t>
            </a:r>
            <a:endParaRPr lang="cs-CZ" dirty="0" smtClean="0"/>
          </a:p>
          <a:p>
            <a:r>
              <a:rPr lang="cs-CZ" dirty="0" err="1" smtClean="0"/>
              <a:t>neunundzwanzig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Zástupný symbol pro obsah 7"/>
          <p:cNvSpPr>
            <a:spLocks noGrp="1"/>
          </p:cNvSpPr>
          <p:nvPr>
            <p:ph sz="half" idx="1"/>
          </p:nvPr>
        </p:nvSpPr>
        <p:spPr>
          <a:xfrm>
            <a:off x="6096000" y="1690687"/>
            <a:ext cx="1354492" cy="4952707"/>
          </a:xfrm>
        </p:spPr>
        <p:txBody>
          <a:bodyPr>
            <a:normAutofit/>
          </a:bodyPr>
          <a:lstStyle/>
          <a:p>
            <a:r>
              <a:rPr lang="cs-CZ" dirty="0" smtClean="0"/>
              <a:t>21</a:t>
            </a:r>
          </a:p>
          <a:p>
            <a:r>
              <a:rPr lang="cs-CZ" dirty="0"/>
              <a:t>2</a:t>
            </a:r>
            <a:r>
              <a:rPr lang="cs-CZ" dirty="0" smtClean="0"/>
              <a:t>2</a:t>
            </a:r>
          </a:p>
          <a:p>
            <a:r>
              <a:rPr lang="cs-CZ" dirty="0"/>
              <a:t>2</a:t>
            </a:r>
            <a:r>
              <a:rPr lang="cs-CZ" dirty="0" smtClean="0"/>
              <a:t>3</a:t>
            </a:r>
          </a:p>
          <a:p>
            <a:r>
              <a:rPr lang="cs-CZ" dirty="0"/>
              <a:t>2</a:t>
            </a:r>
            <a:r>
              <a:rPr lang="cs-CZ" dirty="0" smtClean="0"/>
              <a:t>4</a:t>
            </a:r>
          </a:p>
          <a:p>
            <a:r>
              <a:rPr lang="cs-CZ" dirty="0"/>
              <a:t>2</a:t>
            </a:r>
            <a:r>
              <a:rPr lang="cs-CZ" dirty="0" smtClean="0"/>
              <a:t>5</a:t>
            </a:r>
          </a:p>
          <a:p>
            <a:r>
              <a:rPr lang="cs-CZ" dirty="0"/>
              <a:t>2</a:t>
            </a:r>
            <a:r>
              <a:rPr lang="cs-CZ" dirty="0" smtClean="0"/>
              <a:t>6</a:t>
            </a:r>
          </a:p>
          <a:p>
            <a:r>
              <a:rPr lang="cs-CZ" dirty="0"/>
              <a:t>2</a:t>
            </a:r>
            <a:r>
              <a:rPr lang="cs-CZ" dirty="0" smtClean="0"/>
              <a:t>7</a:t>
            </a:r>
          </a:p>
          <a:p>
            <a:r>
              <a:rPr lang="cs-CZ" dirty="0"/>
              <a:t>2</a:t>
            </a:r>
            <a:r>
              <a:rPr lang="cs-CZ" dirty="0" smtClean="0"/>
              <a:t>8</a:t>
            </a:r>
          </a:p>
          <a:p>
            <a:r>
              <a:rPr lang="cs-CZ" dirty="0" smtClean="0"/>
              <a:t>2</a:t>
            </a:r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05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5" grpId="0" uiExpand="1" build="p"/>
      <p:bldP spid="7" grpId="0" uiExpand="1" build="p"/>
      <p:bldP spid="10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číslovku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0" y="1136897"/>
            <a:ext cx="10737979" cy="5457086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eins</a:t>
            </a:r>
            <a:r>
              <a:rPr lang="cs-CZ" dirty="0" smtClean="0"/>
              <a:t>, </a:t>
            </a:r>
            <a:r>
              <a:rPr lang="cs-CZ" dirty="0" err="1" smtClean="0"/>
              <a:t>zwei</a:t>
            </a:r>
            <a:r>
              <a:rPr lang="cs-CZ" dirty="0" smtClean="0"/>
              <a:t>, ______, </a:t>
            </a:r>
            <a:r>
              <a:rPr lang="cs-CZ" dirty="0" err="1" smtClean="0"/>
              <a:t>vier</a:t>
            </a:r>
            <a:r>
              <a:rPr lang="cs-CZ" dirty="0" smtClean="0"/>
              <a:t>, ______, ______,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sieben</a:t>
            </a:r>
            <a:r>
              <a:rPr lang="cs-CZ" dirty="0" smtClean="0"/>
              <a:t>, ______, </a:t>
            </a:r>
            <a:r>
              <a:rPr lang="cs-CZ" dirty="0" err="1" smtClean="0"/>
              <a:t>neun</a:t>
            </a:r>
            <a:r>
              <a:rPr lang="cs-CZ" dirty="0" smtClean="0"/>
              <a:t>, ______, ______, ______, </a:t>
            </a:r>
            <a:r>
              <a:rPr lang="cs-CZ" dirty="0" err="1" smtClean="0"/>
              <a:t>dreizehn</a:t>
            </a:r>
            <a:endParaRPr lang="cs-CZ" dirty="0" smtClean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17, _________, 19, _________, _________, 22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25, _________, _________, 28, _________,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30, _________, 32, _________, _________, 35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10, 20, _________, _________, 50, _________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15, 30, _________, 60, _________, 90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8, 16, _________, 32, 40, ________, ________, 64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0" y="1136897"/>
            <a:ext cx="10737979" cy="5457086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eins</a:t>
            </a:r>
            <a:r>
              <a:rPr lang="cs-CZ" dirty="0" smtClean="0"/>
              <a:t>, </a:t>
            </a:r>
            <a:r>
              <a:rPr lang="cs-CZ" dirty="0" err="1" smtClean="0"/>
              <a:t>zwei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drei</a:t>
            </a:r>
            <a:r>
              <a:rPr lang="cs-CZ" dirty="0" smtClean="0"/>
              <a:t>, </a:t>
            </a:r>
            <a:r>
              <a:rPr lang="cs-CZ" dirty="0" err="1" smtClean="0"/>
              <a:t>vier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fünf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sechs</a:t>
            </a:r>
            <a:endParaRPr lang="cs-CZ" dirty="0" smtClean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sieben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acht</a:t>
            </a:r>
            <a:r>
              <a:rPr lang="cs-CZ" dirty="0" smtClean="0"/>
              <a:t>, </a:t>
            </a:r>
            <a:r>
              <a:rPr lang="cs-CZ" dirty="0" err="1" smtClean="0"/>
              <a:t>neun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zehn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elf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zwölf</a:t>
            </a:r>
            <a:r>
              <a:rPr lang="cs-CZ" dirty="0" smtClean="0"/>
              <a:t>, </a:t>
            </a:r>
            <a:r>
              <a:rPr lang="cs-CZ" dirty="0" err="1" smtClean="0"/>
              <a:t>dreizehn</a:t>
            </a:r>
            <a:endParaRPr lang="cs-CZ" dirty="0" smtClean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17, </a:t>
            </a:r>
            <a:r>
              <a:rPr lang="cs-CZ" dirty="0" err="1" smtClean="0">
                <a:solidFill>
                  <a:srgbClr val="FF0000"/>
                </a:solidFill>
              </a:rPr>
              <a:t>achtzehn</a:t>
            </a:r>
            <a:r>
              <a:rPr lang="cs-CZ" dirty="0" smtClean="0"/>
              <a:t>, 19, </a:t>
            </a:r>
            <a:r>
              <a:rPr lang="cs-CZ" dirty="0" err="1" smtClean="0">
                <a:solidFill>
                  <a:srgbClr val="FF0000"/>
                </a:solidFill>
              </a:rPr>
              <a:t>zwanzig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einundzwanzig</a:t>
            </a:r>
            <a:r>
              <a:rPr lang="cs-CZ" dirty="0" smtClean="0"/>
              <a:t>, 22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25, </a:t>
            </a:r>
            <a:r>
              <a:rPr lang="cs-CZ" dirty="0" err="1" smtClean="0">
                <a:solidFill>
                  <a:srgbClr val="FF0000"/>
                </a:solidFill>
              </a:rPr>
              <a:t>sechsundzwanzig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siebenundzwanzig</a:t>
            </a:r>
            <a:r>
              <a:rPr lang="cs-CZ" dirty="0" smtClean="0"/>
              <a:t>, 28, </a:t>
            </a:r>
            <a:r>
              <a:rPr lang="cs-CZ" dirty="0" err="1" smtClean="0">
                <a:solidFill>
                  <a:srgbClr val="FF0000"/>
                </a:solidFill>
              </a:rPr>
              <a:t>neunundzwanzig</a:t>
            </a:r>
            <a:r>
              <a:rPr lang="cs-CZ" dirty="0" smtClean="0"/>
              <a:t>,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/>
              <a:t>4</a:t>
            </a:r>
            <a:r>
              <a:rPr lang="cs-CZ" dirty="0" smtClean="0"/>
              <a:t>0, </a:t>
            </a:r>
            <a:r>
              <a:rPr lang="cs-CZ" dirty="0" err="1" smtClean="0">
                <a:solidFill>
                  <a:srgbClr val="FF0000"/>
                </a:solidFill>
              </a:rPr>
              <a:t>einundvierzig</a:t>
            </a:r>
            <a:r>
              <a:rPr lang="cs-CZ" dirty="0" smtClean="0"/>
              <a:t>, 42, </a:t>
            </a:r>
            <a:r>
              <a:rPr lang="cs-CZ" dirty="0" err="1" smtClean="0">
                <a:solidFill>
                  <a:srgbClr val="FF0000"/>
                </a:solidFill>
              </a:rPr>
              <a:t>dreiundvierzig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vierundvierzig</a:t>
            </a:r>
            <a:r>
              <a:rPr lang="cs-CZ" dirty="0" smtClean="0"/>
              <a:t>, 45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10, 20, </a:t>
            </a:r>
            <a:r>
              <a:rPr lang="cs-CZ" dirty="0" err="1" smtClean="0">
                <a:solidFill>
                  <a:srgbClr val="FF0000"/>
                </a:solidFill>
              </a:rPr>
              <a:t>drei</a:t>
            </a:r>
            <a:r>
              <a:rPr lang="el-GR" dirty="0" smtClean="0">
                <a:solidFill>
                  <a:srgbClr val="FF0000"/>
                </a:solidFill>
              </a:rPr>
              <a:t>β</a:t>
            </a:r>
            <a:r>
              <a:rPr lang="cs-CZ" dirty="0" err="1" smtClean="0">
                <a:solidFill>
                  <a:srgbClr val="FF0000"/>
                </a:solidFill>
              </a:rPr>
              <a:t>ig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vierzig</a:t>
            </a:r>
            <a:r>
              <a:rPr lang="cs-CZ" dirty="0" smtClean="0"/>
              <a:t>, 50, </a:t>
            </a:r>
            <a:r>
              <a:rPr lang="cs-CZ" dirty="0" err="1" smtClean="0">
                <a:solidFill>
                  <a:srgbClr val="FF0000"/>
                </a:solidFill>
              </a:rPr>
              <a:t>sechzig</a:t>
            </a:r>
            <a:endParaRPr lang="cs-CZ" dirty="0" smtClean="0"/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15, 30, </a:t>
            </a:r>
            <a:r>
              <a:rPr lang="cs-CZ" dirty="0" err="1" smtClean="0">
                <a:solidFill>
                  <a:srgbClr val="FF0000"/>
                </a:solidFill>
              </a:rPr>
              <a:t>fünfundvierzig</a:t>
            </a:r>
            <a:r>
              <a:rPr lang="cs-CZ" dirty="0" smtClean="0"/>
              <a:t>, 60, </a:t>
            </a:r>
            <a:r>
              <a:rPr lang="cs-CZ" dirty="0" err="1" smtClean="0">
                <a:solidFill>
                  <a:srgbClr val="FF0000"/>
                </a:solidFill>
              </a:rPr>
              <a:t>fünfundsiebzig</a:t>
            </a:r>
            <a:r>
              <a:rPr lang="cs-CZ" dirty="0" smtClean="0"/>
              <a:t>, 90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/>
              <a:t>8, 16, </a:t>
            </a:r>
            <a:r>
              <a:rPr lang="cs-CZ" dirty="0" err="1" smtClean="0">
                <a:solidFill>
                  <a:srgbClr val="FF0000"/>
                </a:solidFill>
              </a:rPr>
              <a:t>vierundzwanzig</a:t>
            </a:r>
            <a:r>
              <a:rPr lang="cs-CZ" dirty="0" smtClean="0"/>
              <a:t>, </a:t>
            </a:r>
            <a:r>
              <a:rPr lang="cs-CZ" dirty="0"/>
              <a:t>32, 40, </a:t>
            </a:r>
            <a:r>
              <a:rPr lang="cs-CZ" dirty="0" err="1" smtClean="0">
                <a:solidFill>
                  <a:srgbClr val="FF0000"/>
                </a:solidFill>
              </a:rPr>
              <a:t>achtundvierzig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sechsundfünfzig</a:t>
            </a:r>
            <a:r>
              <a:rPr lang="cs-CZ" dirty="0" smtClean="0"/>
              <a:t>, </a:t>
            </a:r>
            <a:r>
              <a:rPr lang="cs-CZ" dirty="0"/>
              <a:t>64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64157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251</Words>
  <Application>Microsoft Office PowerPoint</Application>
  <PresentationFormat>Širokoúhlá obrazovka</PresentationFormat>
  <Paragraphs>98</Paragraphs>
  <Slides>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Číslovky</vt:lpstr>
      <vt:lpstr>Číslovky</vt:lpstr>
      <vt:lpstr>Doplň číslovku</vt:lpstr>
      <vt:lpstr>Řešení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28</cp:revision>
  <dcterms:created xsi:type="dcterms:W3CDTF">2014-04-27T19:40:45Z</dcterms:created>
  <dcterms:modified xsi:type="dcterms:W3CDTF">2015-01-12T21:48:08Z</dcterms:modified>
</cp:coreProperties>
</file>