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197" r:id="rId2"/>
  </p:sldMasterIdLst>
  <p:notesMasterIdLst>
    <p:notesMasterId r:id="rId14"/>
  </p:notesMasterIdLst>
  <p:handoutMasterIdLst>
    <p:handoutMasterId r:id="rId15"/>
  </p:handoutMasterIdLst>
  <p:sldIdLst>
    <p:sldId id="272" r:id="rId3"/>
    <p:sldId id="273" r:id="rId4"/>
    <p:sldId id="287" r:id="rId5"/>
    <p:sldId id="288" r:id="rId6"/>
    <p:sldId id="289" r:id="rId7"/>
    <p:sldId id="290" r:id="rId8"/>
    <p:sldId id="282" r:id="rId9"/>
    <p:sldId id="283" r:id="rId10"/>
    <p:sldId id="284" r:id="rId11"/>
    <p:sldId id="291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240" y="7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13. 1. 2015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13. 1. 2015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515C7-3748-4F0F-AF0B-1BD4096165F8}" type="datetimeFigureOut">
              <a:rPr lang="cs-CZ" smtClean="0"/>
              <a:pPr/>
              <a:t>13. 1. 2015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56788-95AE-4333-9AFC-367CF48D8DF1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9305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299704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1414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52820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63984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2766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5349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19642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6829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171701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233567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324138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9460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64853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325374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517661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36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8" r:id="rId1"/>
    <p:sldLayoutId id="2147484199" r:id="rId2"/>
    <p:sldLayoutId id="2147484200" r:id="rId3"/>
    <p:sldLayoutId id="2147484201" r:id="rId4"/>
    <p:sldLayoutId id="2147484202" r:id="rId5"/>
    <p:sldLayoutId id="2147484203" r:id="rId6"/>
    <p:sldLayoutId id="2147484204" r:id="rId7"/>
    <p:sldLayoutId id="2147484205" r:id="rId8"/>
    <p:sldLayoutId id="2147484206" r:id="rId9"/>
    <p:sldLayoutId id="2147484207" r:id="rId10"/>
    <p:sldLayoutId id="2147484208" r:id="rId11"/>
    <p:sldLayoutId id="2147484209" r:id="rId12"/>
    <p:sldLayoutId id="2147484210" r:id="rId13"/>
    <p:sldLayoutId id="2147484211" r:id="rId14"/>
    <p:sldLayoutId id="2147484212" r:id="rId15"/>
    <p:sldLayoutId id="2147484213" r:id="rId16"/>
    <p:sldLayoutId id="2147483649" r:id="rId17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8640" y="920404"/>
            <a:ext cx="10373650" cy="1986082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JAK SI VYROBIT SNĚHULÁKA</a:t>
            </a:r>
            <a:endParaRPr lang="cs-CZ" sz="6000" b="0" i="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067478" y="1925701"/>
            <a:ext cx="2443818" cy="139052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omic Sans MS" panose="030F0702030302020204" pitchFamily="66" charset="0"/>
              </a:rPr>
              <a:t>Pomůcky</a:t>
            </a:r>
            <a:endParaRPr lang="cs-CZ" dirty="0">
              <a:latin typeface="Comic Sans MS" panose="030F0702030302020204" pitchFamily="66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67478" y="6223924"/>
            <a:ext cx="721089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159" y="417751"/>
            <a:ext cx="5268689" cy="440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803648" y="1792224"/>
            <a:ext cx="4470354" cy="1589024"/>
          </a:xfrm>
        </p:spPr>
        <p:txBody>
          <a:bodyPr/>
          <a:lstStyle/>
          <a:p>
            <a:pPr algn="ctr"/>
            <a:r>
              <a:rPr lang="cs-CZ" dirty="0" smtClean="0"/>
              <a:t>Nalep si tělo sněhuláka na papír.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77334" y="622392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67" y="256032"/>
            <a:ext cx="3486977" cy="50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410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93920" y="1938528"/>
            <a:ext cx="4580082" cy="1247648"/>
          </a:xfrm>
        </p:spPr>
        <p:txBody>
          <a:bodyPr/>
          <a:lstStyle/>
          <a:p>
            <a:pPr algn="ctr"/>
            <a:r>
              <a:rPr lang="cs-CZ" dirty="0" smtClean="0"/>
              <a:t>Dokresli sněhulákovi, co mu chybí.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6349" y="6223924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93" y="109728"/>
            <a:ext cx="3381631" cy="504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236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47616" y="1950720"/>
            <a:ext cx="4628850" cy="1528064"/>
          </a:xfrm>
        </p:spPr>
        <p:txBody>
          <a:bodyPr/>
          <a:lstStyle/>
          <a:p>
            <a:pPr algn="ctr"/>
            <a:r>
              <a:rPr lang="cs-CZ" dirty="0" smtClean="0"/>
              <a:t>A co takhle sněhové  vločky!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726102" y="6223924"/>
            <a:ext cx="6297612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68" y="609600"/>
            <a:ext cx="3066688" cy="511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4095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5696" y="1843024"/>
            <a:ext cx="4702002" cy="1223264"/>
          </a:xfrm>
        </p:spPr>
        <p:txBody>
          <a:bodyPr/>
          <a:lstStyle/>
          <a:p>
            <a:pPr algn="ctr"/>
            <a:r>
              <a:rPr lang="cs-CZ" dirty="0" smtClean="0"/>
              <a:t>Dotvoř a využij vlastní fantazii.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689526" y="6205862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00" y="499872"/>
            <a:ext cx="2877710" cy="513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3820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8982" y="1270000"/>
            <a:ext cx="8596668" cy="388077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jeho psychika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Podoblast: Řešení problémů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  Integrovaný blok: Jen se, děti, rozhlédněte, co je krásy na tom světě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Téma: Raduji se ze zimy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konkretizované výstupy: dítě postupuje podle návodů a 	instrukcí, vymýšlí nová řešení</a:t>
            </a:r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67478" y="6223924"/>
            <a:ext cx="721089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Pomůcky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Vatové odličovací tampony, barevný papír, lepidlo, fixy nebo černá tuš, křída</a:t>
            </a: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67478" y="6223924"/>
            <a:ext cx="721089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065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76974"/>
            <a:ext cx="109728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987873"/>
            <a:ext cx="10781608" cy="23766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se seznámí s návodem, a pak pracují samostatně a vzájemně si radí a pomáhají. </a:t>
            </a:r>
          </a:p>
          <a:p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67478" y="6223924"/>
            <a:ext cx="721089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76974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Použité zdroje:</a:t>
            </a:r>
            <a:br>
              <a:rPr lang="cs-CZ" b="1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987873"/>
            <a:ext cx="10781608" cy="23766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Fotografie autorky</a:t>
            </a:r>
          </a:p>
          <a:p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67478" y="6223924"/>
            <a:ext cx="721089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77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67478" y="6223924"/>
            <a:ext cx="7210890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Červeno-oranžová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272</Words>
  <Application>Microsoft Office PowerPoint</Application>
  <PresentationFormat>Širokoúhlá obrazovka</PresentationFormat>
  <Paragraphs>50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Comic Sans MS</vt:lpstr>
      <vt:lpstr>Trebuchet MS</vt:lpstr>
      <vt:lpstr>Wingdings 3</vt:lpstr>
      <vt:lpstr>Faseta</vt:lpstr>
      <vt:lpstr>JAK SI VYROBIT SNĚHULÁKA</vt:lpstr>
      <vt:lpstr>Pomůcky</vt:lpstr>
      <vt:lpstr>Nalep si tělo sněhuláka na papír.</vt:lpstr>
      <vt:lpstr>Dokresli sněhulákovi, co mu chybí.</vt:lpstr>
      <vt:lpstr>A co takhle sněhové  vločky!</vt:lpstr>
      <vt:lpstr>Dotvoř a využij vlastní fantazii.</vt:lpstr>
      <vt:lpstr>Téma pro polytechnickou výchovu</vt:lpstr>
      <vt:lpstr>Pomůcky</vt:lpstr>
      <vt:lpstr>Metodický postup </vt:lpstr>
      <vt:lpstr>Použité zdroje: 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2015-01-13T09:26:31Z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