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8" r:id="rId4"/>
    <p:sldId id="262" r:id="rId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6" autoAdjust="0"/>
    <p:restoredTop sz="94660"/>
  </p:normalViewPr>
  <p:slideViewPr>
    <p:cSldViewPr snapToGrid="0">
      <p:cViewPr varScale="1">
        <p:scale>
          <a:sx n="73" d="100"/>
          <a:sy n="73" d="100"/>
        </p:scale>
        <p:origin x="114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13. 1. 2015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3328086"/>
              </p:ext>
            </p:extLst>
          </p:nvPr>
        </p:nvGraphicFramePr>
        <p:xfrm>
          <a:off x="3241675" y="354013"/>
          <a:ext cx="5527675" cy="6234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Document" r:id="rId3" imgW="5902889" imgH="6674949" progId="Word.Document.12">
                  <p:embed/>
                </p:oleObj>
              </mc:Choice>
              <mc:Fallback>
                <p:oleObj name="Document" r:id="rId3" imgW="5902889" imgH="6674949" progId="Word.Document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41675" y="354013"/>
                        <a:ext cx="5527675" cy="6234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2560" y="1"/>
            <a:ext cx="11805920" cy="117855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/>
              <a:t>Wie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spät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es? </a:t>
            </a:r>
            <a:r>
              <a:rPr lang="cs-CZ" sz="3200" b="1" dirty="0" err="1" smtClean="0"/>
              <a:t>Wie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viel</a:t>
            </a:r>
            <a:r>
              <a:rPr lang="cs-CZ" sz="3200" b="1" dirty="0" smtClean="0"/>
              <a:t> Uhr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es?</a:t>
            </a:r>
            <a:br>
              <a:rPr lang="cs-CZ" sz="3200" b="1" dirty="0" smtClean="0"/>
            </a:br>
            <a:r>
              <a:rPr lang="cs-CZ" sz="3200" b="1" dirty="0" smtClean="0"/>
              <a:t>Kolik je hodin?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62560" y="1178560"/>
            <a:ext cx="2255520" cy="5679440"/>
          </a:xfrm>
        </p:spPr>
        <p:txBody>
          <a:bodyPr/>
          <a:lstStyle/>
          <a:p>
            <a:r>
              <a:rPr lang="cs-CZ" dirty="0" smtClean="0"/>
              <a:t>2:00</a:t>
            </a:r>
          </a:p>
          <a:p>
            <a:r>
              <a:rPr lang="cs-CZ" dirty="0" smtClean="0"/>
              <a:t>2:05</a:t>
            </a:r>
            <a:endParaRPr lang="cs-CZ" dirty="0"/>
          </a:p>
          <a:p>
            <a:r>
              <a:rPr lang="cs-CZ" dirty="0" smtClean="0"/>
              <a:t>2:15</a:t>
            </a:r>
          </a:p>
          <a:p>
            <a:r>
              <a:rPr lang="cs-CZ" dirty="0" smtClean="0"/>
              <a:t>2:20</a:t>
            </a:r>
          </a:p>
          <a:p>
            <a:r>
              <a:rPr lang="cs-CZ" dirty="0" smtClean="0"/>
              <a:t>2:25</a:t>
            </a:r>
          </a:p>
          <a:p>
            <a:endParaRPr lang="cs-CZ" dirty="0"/>
          </a:p>
          <a:p>
            <a:r>
              <a:rPr lang="cs-CZ" dirty="0" smtClean="0"/>
              <a:t>2:30</a:t>
            </a:r>
          </a:p>
          <a:p>
            <a:r>
              <a:rPr lang="cs-CZ" dirty="0" smtClean="0"/>
              <a:t>2:45</a:t>
            </a:r>
          </a:p>
          <a:p>
            <a:r>
              <a:rPr lang="cs-CZ" dirty="0" smtClean="0"/>
              <a:t>2:55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2418080" y="1178560"/>
            <a:ext cx="9550400" cy="5679440"/>
          </a:xfrm>
        </p:spPr>
        <p:txBody>
          <a:bodyPr/>
          <a:lstStyle/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zwei</a:t>
            </a:r>
            <a:r>
              <a:rPr lang="cs-CZ" dirty="0" smtClean="0"/>
              <a:t>. </a:t>
            </a:r>
          </a:p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 nach </a:t>
            </a:r>
            <a:r>
              <a:rPr lang="cs-CZ" dirty="0" err="1" smtClean="0"/>
              <a:t>zwei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zwei</a:t>
            </a:r>
            <a:r>
              <a:rPr lang="cs-CZ" dirty="0" smtClean="0"/>
              <a:t> Uhr </a:t>
            </a:r>
            <a:r>
              <a:rPr lang="cs-CZ" dirty="0" err="1" smtClean="0"/>
              <a:t>fünf</a:t>
            </a:r>
            <a:r>
              <a:rPr lang="cs-CZ" dirty="0" smtClean="0"/>
              <a:t> </a:t>
            </a:r>
            <a:r>
              <a:rPr lang="cs-CZ" dirty="0" err="1" smtClean="0"/>
              <a:t>Minuten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Viertel</a:t>
            </a:r>
            <a:r>
              <a:rPr lang="cs-CZ" dirty="0" smtClean="0"/>
              <a:t> nach </a:t>
            </a:r>
            <a:r>
              <a:rPr lang="cs-CZ" dirty="0" err="1" smtClean="0"/>
              <a:t>zwei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Viertel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.</a:t>
            </a:r>
          </a:p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zwanzig</a:t>
            </a:r>
            <a:r>
              <a:rPr lang="cs-CZ" dirty="0" smtClean="0"/>
              <a:t> nach </a:t>
            </a:r>
            <a:r>
              <a:rPr lang="cs-CZ" dirty="0" err="1" smtClean="0"/>
              <a:t>zwei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zehn</a:t>
            </a:r>
            <a:r>
              <a:rPr lang="cs-CZ" dirty="0" smtClean="0"/>
              <a:t> vor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.</a:t>
            </a:r>
          </a:p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zwei</a:t>
            </a:r>
            <a:r>
              <a:rPr lang="cs-CZ" dirty="0" smtClean="0"/>
              <a:t> Uhr </a:t>
            </a:r>
            <a:r>
              <a:rPr lang="cs-CZ" dirty="0" err="1" smtClean="0"/>
              <a:t>fünfundzwanzig</a:t>
            </a:r>
            <a:r>
              <a:rPr lang="cs-CZ" dirty="0" smtClean="0"/>
              <a:t> </a:t>
            </a:r>
            <a:r>
              <a:rPr lang="cs-CZ" dirty="0" err="1" smtClean="0"/>
              <a:t>Minuten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 vor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.</a:t>
            </a:r>
          </a:p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.</a:t>
            </a:r>
          </a:p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Viertel</a:t>
            </a:r>
            <a:r>
              <a:rPr lang="cs-CZ" dirty="0" smtClean="0"/>
              <a:t> vor </a:t>
            </a:r>
            <a:r>
              <a:rPr lang="cs-CZ" dirty="0" err="1" smtClean="0"/>
              <a:t>drei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 </a:t>
            </a:r>
            <a:r>
              <a:rPr lang="cs-CZ" dirty="0" err="1" smtClean="0"/>
              <a:t>Viertel</a:t>
            </a:r>
            <a:r>
              <a:rPr lang="cs-CZ" dirty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.</a:t>
            </a:r>
          </a:p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 vor </a:t>
            </a:r>
            <a:r>
              <a:rPr lang="cs-CZ" dirty="0" err="1" smtClean="0"/>
              <a:t>drei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in </a:t>
            </a:r>
            <a:r>
              <a:rPr lang="cs-CZ" dirty="0" err="1" smtClean="0"/>
              <a:t>fünf</a:t>
            </a:r>
            <a:r>
              <a:rPr lang="cs-CZ" dirty="0" smtClean="0"/>
              <a:t> </a:t>
            </a:r>
            <a:r>
              <a:rPr lang="cs-CZ" dirty="0" err="1" smtClean="0"/>
              <a:t>Minuten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1054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6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</a:t>
            </a:r>
            <a:r>
              <a:rPr lang="cs-CZ" sz="3200" b="1" dirty="0" smtClean="0"/>
              <a:t>čas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15820" y="1136897"/>
            <a:ext cx="10737979" cy="5457086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4:30   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12:00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4:35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3:15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10:05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7:45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5:25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6:55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8272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Řešení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15821" y="1254462"/>
            <a:ext cx="1591802" cy="545708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4:30   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12:00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4:35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3:15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10:05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7:45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endParaRPr lang="cs-CZ" dirty="0" smtClean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5:25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6:55</a:t>
            </a:r>
            <a:endParaRPr lang="cs-CZ" dirty="0" smtClean="0"/>
          </a:p>
        </p:txBody>
      </p:sp>
      <p:sp>
        <p:nvSpPr>
          <p:cNvPr id="4" name="Zástupný symbol pro obsah 7"/>
          <p:cNvSpPr txBox="1">
            <a:spLocks/>
          </p:cNvSpPr>
          <p:nvPr/>
        </p:nvSpPr>
        <p:spPr>
          <a:xfrm>
            <a:off x="2207623" y="1136897"/>
            <a:ext cx="9784080" cy="545708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4 Uhr </a:t>
            </a:r>
            <a:r>
              <a:rPr lang="cs-CZ" dirty="0" err="1" smtClean="0"/>
              <a:t>drei</a:t>
            </a:r>
            <a:r>
              <a:rPr lang="el-GR" dirty="0" smtClean="0"/>
              <a:t>β</a:t>
            </a:r>
            <a:r>
              <a:rPr lang="cs-CZ" dirty="0" err="1" smtClean="0"/>
              <a:t>ig</a:t>
            </a:r>
            <a:r>
              <a:rPr lang="cs-CZ" dirty="0"/>
              <a:t> </a:t>
            </a:r>
            <a:r>
              <a:rPr lang="cs-CZ" dirty="0" err="1" smtClean="0"/>
              <a:t>Minuten</a:t>
            </a:r>
            <a:r>
              <a:rPr lang="cs-CZ" dirty="0" smtClean="0"/>
              <a:t>. 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zwölf</a:t>
            </a:r>
            <a:r>
              <a:rPr lang="cs-CZ" dirty="0" smtClean="0"/>
              <a:t> Uhr.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5 nach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4 Uhr 35 </a:t>
            </a:r>
            <a:r>
              <a:rPr lang="cs-CZ" dirty="0" err="1" smtClean="0"/>
              <a:t>Minuten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Viertel</a:t>
            </a:r>
            <a:r>
              <a:rPr lang="cs-CZ" dirty="0" smtClean="0"/>
              <a:t> </a:t>
            </a:r>
            <a:r>
              <a:rPr lang="cs-CZ" dirty="0" err="1" smtClean="0"/>
              <a:t>vier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Viertel</a:t>
            </a:r>
            <a:r>
              <a:rPr lang="cs-CZ" dirty="0" smtClean="0"/>
              <a:t> nach </a:t>
            </a:r>
            <a:r>
              <a:rPr lang="cs-CZ" dirty="0" err="1" smtClean="0"/>
              <a:t>drei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3 Uhr 15 </a:t>
            </a:r>
            <a:r>
              <a:rPr lang="cs-CZ" dirty="0" err="1" smtClean="0"/>
              <a:t>Minuten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5 nach </a:t>
            </a:r>
            <a:r>
              <a:rPr lang="cs-CZ" dirty="0" err="1" smtClean="0"/>
              <a:t>zehn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10 Uhr 5 </a:t>
            </a:r>
            <a:r>
              <a:rPr lang="cs-CZ" dirty="0" err="1" smtClean="0"/>
              <a:t>Minuten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 </a:t>
            </a:r>
            <a:r>
              <a:rPr lang="cs-CZ" dirty="0" err="1" smtClean="0"/>
              <a:t>Viertel</a:t>
            </a:r>
            <a:r>
              <a:rPr lang="cs-CZ" dirty="0" smtClean="0"/>
              <a:t> </a:t>
            </a:r>
            <a:r>
              <a:rPr lang="cs-CZ" dirty="0" err="1" smtClean="0"/>
              <a:t>acht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Viertel</a:t>
            </a:r>
            <a:r>
              <a:rPr lang="cs-CZ" dirty="0" smtClean="0"/>
              <a:t> vor </a:t>
            </a:r>
            <a:r>
              <a:rPr lang="cs-CZ" dirty="0" err="1" smtClean="0"/>
              <a:t>acht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7 Uhr 45 </a:t>
            </a:r>
            <a:r>
              <a:rPr lang="cs-CZ" dirty="0" err="1" smtClean="0"/>
              <a:t>Minuten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5 vor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sechs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5 Uhr 25 </a:t>
            </a:r>
            <a:r>
              <a:rPr lang="cs-CZ" dirty="0" err="1" smtClean="0"/>
              <a:t>Minuten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5 vor </a:t>
            </a:r>
            <a:r>
              <a:rPr lang="cs-CZ" dirty="0" err="1" smtClean="0"/>
              <a:t>sieben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6 Uhr 55 </a:t>
            </a:r>
            <a:r>
              <a:rPr lang="cs-CZ" dirty="0" err="1" smtClean="0"/>
              <a:t>Minuten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57161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uiExpand="1" build="p"/>
      <p:bldP spid="4" grpId="0" uiExpand="1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233</Words>
  <Application>Microsoft Office PowerPoint</Application>
  <PresentationFormat>Širokoúhlá obrazovka</PresentationFormat>
  <Paragraphs>45</Paragraphs>
  <Slides>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Motiv Office</vt:lpstr>
      <vt:lpstr>Microsoft Word Document</vt:lpstr>
      <vt:lpstr>Prezentace aplikace PowerPoint</vt:lpstr>
      <vt:lpstr>Wie spät ist es? Wie viel Uhr ist es? Kolik je hodin?</vt:lpstr>
      <vt:lpstr>Doplň čas</vt:lpstr>
      <vt:lpstr>Řešení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 Kozderka</cp:lastModifiedBy>
  <cp:revision>35</cp:revision>
  <dcterms:created xsi:type="dcterms:W3CDTF">2014-04-27T19:40:45Z</dcterms:created>
  <dcterms:modified xsi:type="dcterms:W3CDTF">2015-01-13T22:08:34Z</dcterms:modified>
</cp:coreProperties>
</file>