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63" r:id="rId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9E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6" autoAdjust="0"/>
    <p:restoredTop sz="94660"/>
  </p:normalViewPr>
  <p:slideViewPr>
    <p:cSldViewPr snapToGrid="0">
      <p:cViewPr varScale="1">
        <p:scale>
          <a:sx n="78" d="100"/>
          <a:sy n="78" d="100"/>
        </p:scale>
        <p:origin x="-114" y="-6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71381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110202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93462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03872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86084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4100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1914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9779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3899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6959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4978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1">
                <a:lumMod val="45000"/>
                <a:lumOff val="55000"/>
              </a:schemeClr>
            </a:gs>
            <a:gs pos="21000">
              <a:schemeClr val="accent1">
                <a:lumMod val="45000"/>
                <a:lumOff val="55000"/>
              </a:schemeClr>
            </a:gs>
            <a:gs pos="43000">
              <a:srgbClr val="BED8EE"/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73A5E-676A-44CF-90EB-B9FCCF30B972}" type="datetimeFigureOut">
              <a:rPr lang="cs-CZ" smtClean="0"/>
              <a:pPr/>
              <a:t>19.1.2015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2BD14-6D69-466C-B332-555B324A9B4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6603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aplikace_Microsoft_Office_Word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962111041"/>
              </p:ext>
            </p:extLst>
          </p:nvPr>
        </p:nvGraphicFramePr>
        <p:xfrm>
          <a:off x="3244850" y="358775"/>
          <a:ext cx="5432425" cy="6149975"/>
        </p:xfrm>
        <a:graphic>
          <a:graphicData uri="http://schemas.openxmlformats.org/presentationml/2006/ole">
            <p:oleObj spid="_x0000_s1048" name="Document" r:id="rId3" imgW="5902889" imgH="6697305" progId="Word.Document.12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615955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2560" y="1"/>
            <a:ext cx="11805920" cy="1178559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err="1" smtClean="0"/>
              <a:t>Wann</a:t>
            </a:r>
            <a:r>
              <a:rPr lang="cs-CZ" sz="3200" b="1" dirty="0" smtClean="0"/>
              <a:t>? Um </a:t>
            </a:r>
            <a:r>
              <a:rPr lang="cs-CZ" sz="3200" b="1" dirty="0" err="1" smtClean="0"/>
              <a:t>wie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viel</a:t>
            </a:r>
            <a:r>
              <a:rPr lang="cs-CZ" sz="3200" b="1" dirty="0" smtClean="0"/>
              <a:t> Uhr?</a:t>
            </a:r>
            <a:br>
              <a:rPr lang="cs-CZ" sz="3200" b="1" dirty="0" smtClean="0"/>
            </a:br>
            <a:r>
              <a:rPr lang="cs-CZ" sz="3200" b="1" dirty="0" smtClean="0"/>
              <a:t>Kdy? V kolik hodin?</a:t>
            </a:r>
            <a:endParaRPr lang="cs-CZ" sz="32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62560" y="1178560"/>
            <a:ext cx="3899486" cy="1670148"/>
          </a:xfrm>
        </p:spPr>
        <p:txBody>
          <a:bodyPr/>
          <a:lstStyle/>
          <a:p>
            <a:r>
              <a:rPr lang="cs-CZ" dirty="0" smtClean="0"/>
              <a:t>V 5 hodin 20 minut.</a:t>
            </a:r>
          </a:p>
          <a:p>
            <a:r>
              <a:rPr lang="cs-CZ" dirty="0" smtClean="0"/>
              <a:t>Ve </a:t>
            </a:r>
            <a:r>
              <a:rPr lang="cs-CZ" dirty="0" err="1" smtClean="0"/>
              <a:t>čtrvt</a:t>
            </a:r>
            <a:r>
              <a:rPr lang="cs-CZ" dirty="0" smtClean="0"/>
              <a:t> na 8.</a:t>
            </a:r>
            <a:endParaRPr lang="cs-CZ" dirty="0"/>
          </a:p>
          <a:p>
            <a:r>
              <a:rPr lang="cs-CZ" dirty="0" smtClean="0"/>
              <a:t>Za 10 minut 6 hodin.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202722" y="1178560"/>
            <a:ext cx="7765757" cy="1670148"/>
          </a:xfrm>
        </p:spPr>
        <p:txBody>
          <a:bodyPr/>
          <a:lstStyle/>
          <a:p>
            <a:r>
              <a:rPr lang="cs-CZ" dirty="0" smtClean="0"/>
              <a:t>Um 5 Uhr 20 </a:t>
            </a:r>
            <a:r>
              <a:rPr lang="cs-CZ" dirty="0" err="1" smtClean="0"/>
              <a:t>Minuten</a:t>
            </a:r>
            <a:r>
              <a:rPr lang="cs-CZ" dirty="0" smtClean="0"/>
              <a:t>. </a:t>
            </a:r>
          </a:p>
          <a:p>
            <a:r>
              <a:rPr lang="cs-CZ" dirty="0" smtClean="0"/>
              <a:t>Um </a:t>
            </a:r>
            <a:r>
              <a:rPr lang="cs-CZ" dirty="0" err="1" smtClean="0"/>
              <a:t>Viertel</a:t>
            </a:r>
            <a:r>
              <a:rPr lang="cs-CZ" dirty="0" smtClean="0"/>
              <a:t> nach </a:t>
            </a:r>
            <a:r>
              <a:rPr lang="cs-CZ" dirty="0" err="1" smtClean="0"/>
              <a:t>sieben</a:t>
            </a:r>
            <a:r>
              <a:rPr lang="cs-CZ" dirty="0" smtClean="0"/>
              <a:t> Uhr. Um </a:t>
            </a:r>
            <a:r>
              <a:rPr lang="cs-CZ" dirty="0" err="1" smtClean="0"/>
              <a:t>Viertel</a:t>
            </a:r>
            <a:r>
              <a:rPr lang="cs-CZ" dirty="0" smtClean="0"/>
              <a:t> </a:t>
            </a:r>
            <a:r>
              <a:rPr lang="cs-CZ" dirty="0" err="1" smtClean="0"/>
              <a:t>acht</a:t>
            </a:r>
            <a:r>
              <a:rPr lang="cs-CZ" dirty="0" smtClean="0"/>
              <a:t>.</a:t>
            </a:r>
          </a:p>
          <a:p>
            <a:r>
              <a:rPr lang="cs-CZ" dirty="0" smtClean="0"/>
              <a:t>Um 10 </a:t>
            </a:r>
            <a:r>
              <a:rPr lang="cs-CZ" dirty="0" err="1" smtClean="0"/>
              <a:t>Minuten</a:t>
            </a:r>
            <a:r>
              <a:rPr lang="cs-CZ" dirty="0" smtClean="0"/>
              <a:t> vor </a:t>
            </a:r>
            <a:r>
              <a:rPr lang="cs-CZ" dirty="0" err="1" smtClean="0"/>
              <a:t>sechs</a:t>
            </a:r>
            <a:r>
              <a:rPr lang="cs-CZ" dirty="0" smtClean="0"/>
              <a:t> Uhr.</a:t>
            </a:r>
            <a:endParaRPr lang="cs-CZ" dirty="0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62559" y="3376247"/>
            <a:ext cx="11805920" cy="11785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err="1" smtClean="0"/>
              <a:t>Wie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lange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haben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wir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morgen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Deutsch</a:t>
            </a:r>
            <a:r>
              <a:rPr lang="cs-CZ" sz="3200" b="1" dirty="0" smtClean="0"/>
              <a:t>?</a:t>
            </a:r>
          </a:p>
          <a:p>
            <a:pPr algn="ctr"/>
            <a:r>
              <a:rPr lang="cs-CZ" sz="3200" b="1" dirty="0" smtClean="0"/>
              <a:t>Jak dlouho máme zítra </a:t>
            </a:r>
            <a:r>
              <a:rPr lang="cs-CZ" sz="3200" b="1" dirty="0" smtClean="0"/>
              <a:t>němčinu</a:t>
            </a:r>
            <a:r>
              <a:rPr lang="cs-CZ" sz="3200" b="1" dirty="0" smtClean="0"/>
              <a:t>?</a:t>
            </a:r>
            <a:endParaRPr lang="cs-CZ" sz="3200" b="1" dirty="0"/>
          </a:p>
        </p:txBody>
      </p:sp>
      <p:sp>
        <p:nvSpPr>
          <p:cNvPr id="8" name="Zástupný symbol pro obsah 3"/>
          <p:cNvSpPr>
            <a:spLocks noGrp="1"/>
          </p:cNvSpPr>
          <p:nvPr>
            <p:ph sz="half" idx="1"/>
          </p:nvPr>
        </p:nvSpPr>
        <p:spPr>
          <a:xfrm>
            <a:off x="162558" y="4554806"/>
            <a:ext cx="3899486" cy="1670148"/>
          </a:xfrm>
        </p:spPr>
        <p:txBody>
          <a:bodyPr/>
          <a:lstStyle/>
          <a:p>
            <a:r>
              <a:rPr lang="cs-CZ" dirty="0" smtClean="0"/>
              <a:t>3 hodiny.</a:t>
            </a:r>
            <a:endParaRPr lang="cs-CZ" dirty="0"/>
          </a:p>
          <a:p>
            <a:r>
              <a:rPr lang="cs-CZ" dirty="0" smtClean="0"/>
              <a:t>Od 8 do 11 (hodin).</a:t>
            </a:r>
          </a:p>
        </p:txBody>
      </p:sp>
      <p:sp>
        <p:nvSpPr>
          <p:cNvPr id="9" name="Zástupný symbol pro obsah 5"/>
          <p:cNvSpPr>
            <a:spLocks noGrp="1"/>
          </p:cNvSpPr>
          <p:nvPr>
            <p:ph sz="half" idx="1"/>
          </p:nvPr>
        </p:nvSpPr>
        <p:spPr>
          <a:xfrm>
            <a:off x="4202720" y="4554806"/>
            <a:ext cx="7765757" cy="1670148"/>
          </a:xfrm>
        </p:spPr>
        <p:txBody>
          <a:bodyPr/>
          <a:lstStyle/>
          <a:p>
            <a:r>
              <a:rPr lang="cs-CZ" dirty="0" smtClean="0"/>
              <a:t>3 </a:t>
            </a:r>
            <a:r>
              <a:rPr lang="cs-CZ" dirty="0" err="1" smtClean="0"/>
              <a:t>Stunden</a:t>
            </a:r>
            <a:r>
              <a:rPr lang="cs-CZ" dirty="0" smtClean="0"/>
              <a:t>. </a:t>
            </a:r>
          </a:p>
          <a:p>
            <a:r>
              <a:rPr lang="cs-CZ" dirty="0" smtClean="0"/>
              <a:t>Von 8 bis 11 (Uhr).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7105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  <p:bldP spid="6" grpId="0" uiExpand="1" build="p"/>
      <p:bldP spid="7" grpId="0"/>
      <p:bldP spid="8" grpId="0" uiExpand="1" build="p"/>
      <p:bldP spid="9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838200" y="141669"/>
            <a:ext cx="10515600" cy="772732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Doplň</a:t>
            </a:r>
            <a:endParaRPr lang="cs-CZ" sz="3200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615820" y="914400"/>
            <a:ext cx="10737979" cy="5943599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 smtClean="0"/>
              <a:t>Wann</a:t>
            </a:r>
            <a:r>
              <a:rPr lang="cs-CZ" dirty="0" smtClean="0"/>
              <a:t> </a:t>
            </a:r>
            <a:r>
              <a:rPr lang="cs-CZ" dirty="0" err="1" smtClean="0"/>
              <a:t>kommt</a:t>
            </a:r>
            <a:r>
              <a:rPr lang="cs-CZ" dirty="0" smtClean="0"/>
              <a:t> Petr? (12:45)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smtClean="0"/>
              <a:t>______________________________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 smtClean="0"/>
              <a:t>Wann</a:t>
            </a:r>
            <a:r>
              <a:rPr lang="cs-CZ" dirty="0" smtClean="0"/>
              <a:t> </a:t>
            </a:r>
            <a:r>
              <a:rPr lang="cs-CZ" dirty="0" err="1" smtClean="0"/>
              <a:t>beginnt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Schule</a:t>
            </a:r>
            <a:r>
              <a:rPr lang="cs-CZ" dirty="0" smtClean="0"/>
              <a:t>? (8:05)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smtClean="0"/>
              <a:t>______________________________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lange</a:t>
            </a:r>
            <a:r>
              <a:rPr lang="cs-CZ" dirty="0" smtClean="0"/>
              <a:t> </a:t>
            </a:r>
            <a:r>
              <a:rPr lang="cs-CZ" dirty="0" err="1" smtClean="0"/>
              <a:t>bist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Freitag</a:t>
            </a:r>
            <a:r>
              <a:rPr lang="cs-CZ" dirty="0" smtClean="0"/>
              <a:t> in der </a:t>
            </a:r>
            <a:r>
              <a:rPr lang="cs-CZ" dirty="0" err="1" smtClean="0"/>
              <a:t>Schule</a:t>
            </a:r>
            <a:r>
              <a:rPr lang="cs-CZ" dirty="0" smtClean="0"/>
              <a:t>? (5 hodin) (od 8 do 13)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smtClean="0"/>
              <a:t>______________________________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smtClean="0"/>
              <a:t>______________________________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 smtClean="0"/>
              <a:t>Wann</a:t>
            </a:r>
            <a:r>
              <a:rPr lang="cs-CZ" dirty="0" smtClean="0"/>
              <a:t> </a:t>
            </a:r>
            <a:r>
              <a:rPr lang="cs-CZ" dirty="0" err="1" smtClean="0"/>
              <a:t>kommst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morgen</a:t>
            </a:r>
            <a:r>
              <a:rPr lang="cs-CZ" dirty="0" smtClean="0"/>
              <a:t> nach </a:t>
            </a:r>
            <a:r>
              <a:rPr lang="cs-CZ" dirty="0" err="1" smtClean="0"/>
              <a:t>Hause</a:t>
            </a:r>
            <a:r>
              <a:rPr lang="cs-CZ" dirty="0" smtClean="0"/>
              <a:t>? (16:30)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smtClean="0"/>
              <a:t>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xmlns="" val="2282720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838200" y="141669"/>
            <a:ext cx="10515600" cy="772732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/>
              <a:t>Řešení</a:t>
            </a:r>
            <a:endParaRPr lang="cs-CZ" sz="3200" b="1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615820" y="914400"/>
            <a:ext cx="10737979" cy="5943599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 smtClean="0"/>
              <a:t>Wann</a:t>
            </a:r>
            <a:r>
              <a:rPr lang="cs-CZ" dirty="0" smtClean="0"/>
              <a:t> </a:t>
            </a:r>
            <a:r>
              <a:rPr lang="cs-CZ" dirty="0" err="1" smtClean="0"/>
              <a:t>kommt</a:t>
            </a:r>
            <a:r>
              <a:rPr lang="cs-CZ" dirty="0" smtClean="0"/>
              <a:t> Petr? (12:45)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smtClean="0">
                <a:solidFill>
                  <a:srgbClr val="FF0000"/>
                </a:solidFill>
              </a:rPr>
              <a:t>Petr </a:t>
            </a:r>
            <a:r>
              <a:rPr lang="cs-CZ" dirty="0" err="1" smtClean="0">
                <a:solidFill>
                  <a:srgbClr val="FF0000"/>
                </a:solidFill>
              </a:rPr>
              <a:t>kommt</a:t>
            </a:r>
            <a:r>
              <a:rPr lang="cs-CZ" dirty="0" smtClean="0">
                <a:solidFill>
                  <a:srgbClr val="FF0000"/>
                </a:solidFill>
              </a:rPr>
              <a:t> um 12:45.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 smtClean="0"/>
              <a:t>Wann</a:t>
            </a:r>
            <a:r>
              <a:rPr lang="cs-CZ" dirty="0" smtClean="0"/>
              <a:t> </a:t>
            </a:r>
            <a:r>
              <a:rPr lang="cs-CZ" dirty="0" err="1" smtClean="0"/>
              <a:t>beginnt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Schule</a:t>
            </a:r>
            <a:r>
              <a:rPr lang="cs-CZ" dirty="0" smtClean="0"/>
              <a:t>? (8:05)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smtClean="0">
                <a:solidFill>
                  <a:srgbClr val="FF0000"/>
                </a:solidFill>
              </a:rPr>
              <a:t>Die </a:t>
            </a:r>
            <a:r>
              <a:rPr lang="cs-CZ" dirty="0" err="1" smtClean="0">
                <a:solidFill>
                  <a:srgbClr val="FF0000"/>
                </a:solidFill>
              </a:rPr>
              <a:t>Schule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beginnt</a:t>
            </a:r>
            <a:r>
              <a:rPr lang="cs-CZ" dirty="0" smtClean="0">
                <a:solidFill>
                  <a:srgbClr val="FF0000"/>
                </a:solidFill>
              </a:rPr>
              <a:t> um 8:05.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 smtClean="0"/>
              <a:t>Wie</a:t>
            </a:r>
            <a:r>
              <a:rPr lang="cs-CZ" dirty="0" smtClean="0"/>
              <a:t> </a:t>
            </a:r>
            <a:r>
              <a:rPr lang="cs-CZ" dirty="0" err="1" smtClean="0"/>
              <a:t>lange</a:t>
            </a:r>
            <a:r>
              <a:rPr lang="cs-CZ" dirty="0" smtClean="0"/>
              <a:t> </a:t>
            </a:r>
            <a:r>
              <a:rPr lang="cs-CZ" dirty="0" err="1" smtClean="0"/>
              <a:t>bist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Freitag</a:t>
            </a:r>
            <a:r>
              <a:rPr lang="cs-CZ" dirty="0" smtClean="0"/>
              <a:t> in der </a:t>
            </a:r>
            <a:r>
              <a:rPr lang="cs-CZ" dirty="0" err="1" smtClean="0"/>
              <a:t>Schule</a:t>
            </a:r>
            <a:r>
              <a:rPr lang="cs-CZ" dirty="0" smtClean="0"/>
              <a:t>? (5 hodin) (od 8 do 13)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 smtClean="0">
                <a:solidFill>
                  <a:srgbClr val="FF0000"/>
                </a:solidFill>
              </a:rPr>
              <a:t>Am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Freitag</a:t>
            </a:r>
            <a:r>
              <a:rPr lang="cs-CZ" dirty="0" smtClean="0">
                <a:solidFill>
                  <a:srgbClr val="FF0000"/>
                </a:solidFill>
              </a:rPr>
              <a:t> bin </a:t>
            </a:r>
            <a:r>
              <a:rPr lang="cs-CZ" dirty="0" err="1" smtClean="0">
                <a:solidFill>
                  <a:srgbClr val="FF0000"/>
                </a:solidFill>
              </a:rPr>
              <a:t>ich</a:t>
            </a:r>
            <a:r>
              <a:rPr lang="cs-CZ" dirty="0" smtClean="0">
                <a:solidFill>
                  <a:srgbClr val="FF0000"/>
                </a:solidFill>
              </a:rPr>
              <a:t> 5 </a:t>
            </a:r>
            <a:r>
              <a:rPr lang="cs-CZ" dirty="0" err="1" smtClean="0">
                <a:solidFill>
                  <a:srgbClr val="FF0000"/>
                </a:solidFill>
              </a:rPr>
              <a:t>Stunden</a:t>
            </a:r>
            <a:r>
              <a:rPr lang="cs-CZ" dirty="0" smtClean="0">
                <a:solidFill>
                  <a:srgbClr val="FF0000"/>
                </a:solidFill>
              </a:rPr>
              <a:t> in der </a:t>
            </a:r>
            <a:r>
              <a:rPr lang="cs-CZ" dirty="0" err="1" smtClean="0">
                <a:solidFill>
                  <a:srgbClr val="FF0000"/>
                </a:solidFill>
              </a:rPr>
              <a:t>Schule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 smtClean="0">
                <a:solidFill>
                  <a:srgbClr val="FF0000"/>
                </a:solidFill>
              </a:rPr>
              <a:t>Am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Freitag</a:t>
            </a:r>
            <a:r>
              <a:rPr lang="cs-CZ" dirty="0" smtClean="0">
                <a:solidFill>
                  <a:srgbClr val="FF0000"/>
                </a:solidFill>
              </a:rPr>
              <a:t> bin </a:t>
            </a:r>
            <a:r>
              <a:rPr lang="cs-CZ" dirty="0" err="1" smtClean="0">
                <a:solidFill>
                  <a:srgbClr val="FF0000"/>
                </a:solidFill>
              </a:rPr>
              <a:t>ich</a:t>
            </a:r>
            <a:r>
              <a:rPr lang="cs-CZ" dirty="0" smtClean="0">
                <a:solidFill>
                  <a:srgbClr val="FF0000"/>
                </a:solidFill>
              </a:rPr>
              <a:t> von 8 bis 13 in der </a:t>
            </a:r>
            <a:r>
              <a:rPr lang="cs-CZ" dirty="0" err="1" smtClean="0">
                <a:solidFill>
                  <a:srgbClr val="FF0000"/>
                </a:solidFill>
              </a:rPr>
              <a:t>Schule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 smtClean="0"/>
              <a:t>Wann</a:t>
            </a:r>
            <a:r>
              <a:rPr lang="cs-CZ" dirty="0" smtClean="0"/>
              <a:t> </a:t>
            </a:r>
            <a:r>
              <a:rPr lang="cs-CZ" dirty="0" err="1" smtClean="0"/>
              <a:t>kommst</a:t>
            </a:r>
            <a:r>
              <a:rPr lang="cs-CZ" dirty="0" smtClean="0"/>
              <a:t> </a:t>
            </a:r>
            <a:r>
              <a:rPr lang="cs-CZ" dirty="0" err="1" smtClean="0"/>
              <a:t>du</a:t>
            </a:r>
            <a:r>
              <a:rPr lang="cs-CZ" dirty="0" smtClean="0"/>
              <a:t> </a:t>
            </a:r>
            <a:r>
              <a:rPr lang="cs-CZ" dirty="0" err="1" smtClean="0"/>
              <a:t>morgen</a:t>
            </a:r>
            <a:r>
              <a:rPr lang="cs-CZ" dirty="0" smtClean="0"/>
              <a:t> nach </a:t>
            </a:r>
            <a:r>
              <a:rPr lang="cs-CZ" dirty="0" err="1" smtClean="0"/>
              <a:t>Hause</a:t>
            </a:r>
            <a:r>
              <a:rPr lang="cs-CZ" dirty="0" smtClean="0"/>
              <a:t>? (16:30)</a:t>
            </a: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cs-CZ" dirty="0" err="1" smtClean="0">
                <a:solidFill>
                  <a:srgbClr val="FF0000"/>
                </a:solidFill>
              </a:rPr>
              <a:t>Morgen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komme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ich</a:t>
            </a:r>
            <a:r>
              <a:rPr lang="cs-CZ" dirty="0" smtClean="0">
                <a:solidFill>
                  <a:srgbClr val="FF0000"/>
                </a:solidFill>
              </a:rPr>
              <a:t> um 16:30 nach </a:t>
            </a:r>
            <a:r>
              <a:rPr lang="cs-CZ" dirty="0" err="1" smtClean="0">
                <a:solidFill>
                  <a:srgbClr val="FF0000"/>
                </a:solidFill>
              </a:rPr>
              <a:t>Hause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198480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436</TotalTime>
  <Words>218</Words>
  <Application>Microsoft Office PowerPoint</Application>
  <PresentationFormat>Vlastní</PresentationFormat>
  <Paragraphs>33</Paragraphs>
  <Slides>4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6" baseType="lpstr">
      <vt:lpstr>Motiv Office</vt:lpstr>
      <vt:lpstr>Document</vt:lpstr>
      <vt:lpstr>Snímek 1</vt:lpstr>
      <vt:lpstr>Wann? Um wie viel Uhr? Kdy? V kolik hodin?</vt:lpstr>
      <vt:lpstr>Doplň</vt:lpstr>
      <vt:lpstr>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Kozderka</dc:creator>
  <cp:lastModifiedBy>Dum</cp:lastModifiedBy>
  <cp:revision>42</cp:revision>
  <dcterms:created xsi:type="dcterms:W3CDTF">2014-04-27T19:40:45Z</dcterms:created>
  <dcterms:modified xsi:type="dcterms:W3CDTF">2015-01-19T16:08:56Z</dcterms:modified>
</cp:coreProperties>
</file>