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4" r:id="rId2"/>
    <p:sldId id="258" r:id="rId3"/>
    <p:sldId id="265" r:id="rId4"/>
    <p:sldId id="266" r:id="rId5"/>
    <p:sldId id="267" r:id="rId6"/>
    <p:sldId id="268" r:id="rId7"/>
    <p:sldId id="269" r:id="rId8"/>
    <p:sldId id="270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98" autoAdjust="0"/>
    <p:restoredTop sz="94660"/>
  </p:normalViewPr>
  <p:slideViewPr>
    <p:cSldViewPr>
      <p:cViewPr varScale="1">
        <p:scale>
          <a:sx n="69" d="100"/>
          <a:sy n="69" d="100"/>
        </p:scale>
        <p:origin x="-136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19. 1. 2015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19. 1. 2015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19. 1. 2015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19. 1. 2015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19. 1. 2015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19. 1. 2015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19. 1. 2015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19. 1. 2015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19. 1. 2015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19. 1. 2015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19. 1. 2015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28EF00E-BE2F-4086-916B-614B285D4DA0}" type="datetimeFigureOut">
              <a:rPr lang="cs-CZ" smtClean="0"/>
              <a:t>19. 1. 2015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11" Type="http://schemas.openxmlformats.org/officeDocument/2006/relationships/image" Target="../media/image11.jpeg"/><Relationship Id="rId5" Type="http://schemas.openxmlformats.org/officeDocument/2006/relationships/image" Target="../media/image6.jpeg"/><Relationship Id="rId10" Type="http://schemas.openxmlformats.org/officeDocument/2006/relationships/image" Target="../media/image10.jpeg"/><Relationship Id="rId4" Type="http://schemas.openxmlformats.org/officeDocument/2006/relationships/image" Target="../media/image5.jpeg"/><Relationship Id="rId9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11" Type="http://schemas.openxmlformats.org/officeDocument/2006/relationships/image" Target="../media/image11.jpeg"/><Relationship Id="rId5" Type="http://schemas.openxmlformats.org/officeDocument/2006/relationships/image" Target="../media/image6.jpeg"/><Relationship Id="rId10" Type="http://schemas.openxmlformats.org/officeDocument/2006/relationships/image" Target="../media/image10.jpeg"/><Relationship Id="rId4" Type="http://schemas.openxmlformats.org/officeDocument/2006/relationships/image" Target="../media/image5.jpeg"/><Relationship Id="rId9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image" Target="../media/image8.jpeg"/><Relationship Id="rId7" Type="http://schemas.openxmlformats.org/officeDocument/2006/relationships/image" Target="../media/image1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11" Type="http://schemas.openxmlformats.org/officeDocument/2006/relationships/image" Target="../media/image6.jpeg"/><Relationship Id="rId5" Type="http://schemas.openxmlformats.org/officeDocument/2006/relationships/image" Target="../media/image2.jpeg"/><Relationship Id="rId10" Type="http://schemas.openxmlformats.org/officeDocument/2006/relationships/image" Target="../media/image5.jpeg"/><Relationship Id="rId4" Type="http://schemas.openxmlformats.org/officeDocument/2006/relationships/image" Target="../media/image7.jpeg"/><Relationship Id="rId9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image" Target="../media/image8.jpeg"/><Relationship Id="rId7" Type="http://schemas.openxmlformats.org/officeDocument/2006/relationships/image" Target="../media/image1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11" Type="http://schemas.openxmlformats.org/officeDocument/2006/relationships/image" Target="../media/image6.jpeg"/><Relationship Id="rId5" Type="http://schemas.openxmlformats.org/officeDocument/2006/relationships/image" Target="../media/image2.jpeg"/><Relationship Id="rId10" Type="http://schemas.openxmlformats.org/officeDocument/2006/relationships/image" Target="../media/image5.jpeg"/><Relationship Id="rId4" Type="http://schemas.openxmlformats.org/officeDocument/2006/relationships/image" Target="../media/image7.jpeg"/><Relationship Id="rId9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99954966"/>
              </p:ext>
            </p:extLst>
          </p:nvPr>
        </p:nvGraphicFramePr>
        <p:xfrm>
          <a:off x="1616075" y="212725"/>
          <a:ext cx="5592763" cy="60658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9" name="Dokument" r:id="rId3" imgW="5931695" imgH="6432465" progId="Word.Document.12">
                  <p:embed/>
                </p:oleObj>
              </mc:Choice>
              <mc:Fallback>
                <p:oleObj name="Dokument" r:id="rId3" imgW="5931695" imgH="6432465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16075" y="212725"/>
                        <a:ext cx="5592763" cy="60658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6315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8800" b="1" dirty="0" err="1" smtClean="0">
                <a:solidFill>
                  <a:srgbClr val="FF0000"/>
                </a:solidFill>
              </a:rPr>
              <a:t>I´m</a:t>
            </a:r>
            <a:r>
              <a:rPr lang="cs-CZ" sz="8800" b="1" dirty="0" smtClean="0">
                <a:solidFill>
                  <a:srgbClr val="FF0000"/>
                </a:solidFill>
              </a:rPr>
              <a:t> </a:t>
            </a:r>
            <a:r>
              <a:rPr lang="cs-CZ" sz="8800" b="1" dirty="0" err="1" smtClean="0">
                <a:solidFill>
                  <a:srgbClr val="FF0000"/>
                </a:solidFill>
              </a:rPr>
              <a:t>afraid</a:t>
            </a:r>
            <a:r>
              <a:rPr lang="cs-CZ" sz="8800" b="1" dirty="0" smtClean="0">
                <a:solidFill>
                  <a:srgbClr val="FF0000"/>
                </a:solidFill>
              </a:rPr>
              <a:t/>
            </a:r>
            <a:br>
              <a:rPr lang="cs-CZ" sz="8800" b="1" dirty="0" smtClean="0">
                <a:solidFill>
                  <a:srgbClr val="FF0000"/>
                </a:solidFill>
              </a:rPr>
            </a:br>
            <a:r>
              <a:rPr lang="cs-CZ" sz="4800" b="0" dirty="0" err="1" smtClean="0">
                <a:solidFill>
                  <a:srgbClr val="FF0000"/>
                </a:solidFill>
              </a:rPr>
              <a:t>I´m</a:t>
            </a:r>
            <a:r>
              <a:rPr lang="cs-CZ" sz="4800" b="0" dirty="0" smtClean="0">
                <a:solidFill>
                  <a:srgbClr val="FF0000"/>
                </a:solidFill>
              </a:rPr>
              <a:t> not </a:t>
            </a:r>
            <a:r>
              <a:rPr lang="cs-CZ" sz="4800" b="0" dirty="0" err="1" smtClean="0">
                <a:solidFill>
                  <a:srgbClr val="FF0000"/>
                </a:solidFill>
              </a:rPr>
              <a:t>afraid</a:t>
            </a:r>
            <a:endParaRPr lang="cs-CZ" sz="4800" b="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957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11398" y="40392"/>
            <a:ext cx="62494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Přečti a přiřaď </a:t>
            </a:r>
            <a:r>
              <a:rPr lang="cs-CZ" sz="2800" b="1" dirty="0">
                <a:solidFill>
                  <a:srgbClr val="FF0000"/>
                </a:solidFill>
              </a:rPr>
              <a:t>správný název k obrázku:</a:t>
            </a:r>
          </a:p>
        </p:txBody>
      </p:sp>
      <p:pic>
        <p:nvPicPr>
          <p:cNvPr id="3077" name="Picture 5" descr="C:\Users\jana.koudelkova\AppData\Local\Microsoft\Windows\INetCache\IE\T05HZ9XC\7296140076_59ac74f7c3_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871" y="5391302"/>
            <a:ext cx="1307976" cy="1307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jana.koudelkova\AppData\Local\Microsoft\Windows\INetCache\IE\RFLLIP58\3eb089fc8c3fa06ef688e457be72a3b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726" y="2683105"/>
            <a:ext cx="1661472" cy="124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2" name="Picture 30" descr="C:\Users\jana.koudelkova\AppData\Local\Microsoft\Windows\INetCache\IE\O21Y8M01\1277764177_horror_wallpaper_1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889751"/>
            <a:ext cx="1866263" cy="1399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.koudelkova\AppData\Local\Microsoft\Windows\INetCache\IE\C4J6HR8V\stredni_IMG_9281b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952013"/>
            <a:ext cx="1901026" cy="126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jana.koudelkova\AppData\Local\Microsoft\Windows\INetCache\IE\RFLLIP58\original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420888"/>
            <a:ext cx="1751207" cy="1333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jana.koudelkova\AppData\Local\Microsoft\Windows\INetCache\IE\C4J6HR8V\underwire_wp-content_gallery_landis-monsters-in-the-movies_The7thVoyageOfSinbad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871" y="4068773"/>
            <a:ext cx="1128870" cy="1140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jana.koudelkova\AppData\Local\Microsoft\Windows\INetCache\IE\T05HZ9XC\default[2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384" y="1052736"/>
            <a:ext cx="1648949" cy="1236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C:\Users\jana.koudelkova\AppData\Local\Microsoft\Windows\INetCache\IE\RFLLIP58\Big_Bad_Wolf3[1]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5170" y="5315872"/>
            <a:ext cx="2431391" cy="1458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347864" y="1268760"/>
            <a:ext cx="1944763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wolf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/>
              <a:t>t</a:t>
            </a:r>
            <a:r>
              <a:rPr lang="cs-CZ" sz="2000" b="1" dirty="0" err="1" smtClean="0"/>
              <a:t>hunderstorms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/>
              <a:t>t</a:t>
            </a:r>
            <a:r>
              <a:rPr lang="cs-CZ" sz="2000" b="1" dirty="0" err="1" smtClean="0"/>
              <a:t>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dark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/>
              <a:t>f</a:t>
            </a:r>
            <a:r>
              <a:rPr lang="cs-CZ" sz="2000" b="1" dirty="0" err="1" smtClean="0"/>
              <a:t>lying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/>
              <a:t>m</a:t>
            </a:r>
            <a:r>
              <a:rPr lang="cs-CZ" sz="2000" b="1" dirty="0" err="1" smtClean="0"/>
              <a:t>onsters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/>
              <a:t>h</a:t>
            </a:r>
            <a:r>
              <a:rPr lang="cs-CZ" sz="2000" b="1" dirty="0" smtClean="0"/>
              <a:t>orror </a:t>
            </a:r>
            <a:r>
              <a:rPr lang="cs-CZ" sz="2000" b="1" dirty="0" err="1" smtClean="0"/>
              <a:t>films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/>
              <a:t>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devil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 smtClean="0"/>
              <a:t>spiders</a:t>
            </a:r>
            <a:endParaRPr lang="cs-CZ" sz="2000" b="1" dirty="0"/>
          </a:p>
        </p:txBody>
      </p:sp>
      <p:pic>
        <p:nvPicPr>
          <p:cNvPr id="12" name="Picture 7" descr="C:\Users\jana.koudelkova\AppData\Local\Microsoft\Windows\INetCache\IE\C4J6HR8V\underwire_wp-content_gallery_landis-monsters-in-the-movies_The7thVoyageOfSinbad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037" y="4015608"/>
            <a:ext cx="1128870" cy="1140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0577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Users\jana.koudelkova\AppData\Local\Microsoft\Windows\INetCache\IE\T05HZ9XC\7296140076_59ac74f7c3_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871" y="5391302"/>
            <a:ext cx="1307976" cy="1307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5" descr="C:\Users\jana.koudelkova\AppData\Local\Microsoft\Windows\INetCache\IE\RFLLIP58\3eb089fc8c3fa06ef688e457be72a3b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726" y="2683105"/>
            <a:ext cx="1661472" cy="124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0" descr="C:\Users\jana.koudelkova\AppData\Local\Microsoft\Windows\INetCache\IE\O21Y8M01\1277764177_horror_wallpaper_1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889751"/>
            <a:ext cx="1866263" cy="1399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jana.koudelkova\AppData\Local\Microsoft\Windows\INetCache\IE\C4J6HR8V\stredni_IMG_9281b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952013"/>
            <a:ext cx="1901026" cy="126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Users\jana.koudelkova\AppData\Local\Microsoft\Windows\INetCache\IE\RFLLIP58\original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420888"/>
            <a:ext cx="1751207" cy="1333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C:\Users\jana.koudelkova\AppData\Local\Microsoft\Windows\INetCache\IE\C4J6HR8V\underwire_wp-content_gallery_landis-monsters-in-the-movies_The7thVoyageOfSinbad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871" y="4068773"/>
            <a:ext cx="1128870" cy="1140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3" descr="C:\Users\jana.koudelkova\AppData\Local\Microsoft\Windows\INetCache\IE\T05HZ9XC\default[2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384" y="1052736"/>
            <a:ext cx="1648949" cy="1236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0" descr="C:\Users\jana.koudelkova\AppData\Local\Microsoft\Windows\INetCache\IE\RFLLIP58\Big_Bad_Wolf3[1]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5170" y="5315872"/>
            <a:ext cx="2431391" cy="1458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398346" y="1268760"/>
            <a:ext cx="1944763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wolf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/>
              <a:t>t</a:t>
            </a:r>
            <a:r>
              <a:rPr lang="cs-CZ" sz="2000" b="1" dirty="0" err="1" smtClean="0"/>
              <a:t>hunderstorms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/>
              <a:t>t</a:t>
            </a:r>
            <a:r>
              <a:rPr lang="cs-CZ" sz="2000" b="1" dirty="0" err="1" smtClean="0"/>
              <a:t>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dark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/>
              <a:t>f</a:t>
            </a:r>
            <a:r>
              <a:rPr lang="cs-CZ" sz="2000" b="1" dirty="0" err="1" smtClean="0"/>
              <a:t>lying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/>
              <a:t>m</a:t>
            </a:r>
            <a:r>
              <a:rPr lang="cs-CZ" sz="2000" b="1" dirty="0" err="1" smtClean="0"/>
              <a:t>onsters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/>
              <a:t>h</a:t>
            </a:r>
            <a:r>
              <a:rPr lang="cs-CZ" sz="2000" b="1" dirty="0" smtClean="0"/>
              <a:t>orror </a:t>
            </a:r>
            <a:r>
              <a:rPr lang="cs-CZ" sz="2000" b="1" dirty="0" err="1" smtClean="0"/>
              <a:t>films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/>
              <a:t>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devil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 smtClean="0"/>
              <a:t>spiders</a:t>
            </a:r>
            <a:endParaRPr lang="cs-CZ" sz="2000" b="1" dirty="0"/>
          </a:p>
        </p:txBody>
      </p:sp>
      <p:sp>
        <p:nvSpPr>
          <p:cNvPr id="11" name="Obdélník 10"/>
          <p:cNvSpPr/>
          <p:nvPr/>
        </p:nvSpPr>
        <p:spPr>
          <a:xfrm>
            <a:off x="471871" y="110883"/>
            <a:ext cx="89644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Přečti a přiřaď správný název k obrázku</a:t>
            </a:r>
            <a:r>
              <a:rPr lang="cs-CZ" sz="2400" b="1" dirty="0" smtClean="0">
                <a:solidFill>
                  <a:srgbClr val="FF0000"/>
                </a:solidFill>
              </a:rPr>
              <a:t>: </a:t>
            </a:r>
            <a:r>
              <a:rPr lang="cs-CZ" sz="2400" b="1" i="1" dirty="0" smtClean="0">
                <a:solidFill>
                  <a:srgbClr val="FF0000"/>
                </a:solidFill>
              </a:rPr>
              <a:t>řešení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4427984" y="1484784"/>
            <a:ext cx="2304256" cy="3724148"/>
          </a:xfrm>
          <a:prstGeom prst="straightConnector1">
            <a:avLst/>
          </a:prstGeom>
          <a:ln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5292627" y="2289448"/>
            <a:ext cx="1583629" cy="2075656"/>
          </a:xfrm>
          <a:prstGeom prst="straightConnector1">
            <a:avLst/>
          </a:prstGeom>
          <a:ln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2267744" y="2683105"/>
            <a:ext cx="1080120" cy="623052"/>
          </a:xfrm>
          <a:prstGeom prst="straightConnector1">
            <a:avLst/>
          </a:prstGeom>
          <a:ln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4320245" y="3087869"/>
            <a:ext cx="2556011" cy="258989"/>
          </a:xfrm>
          <a:prstGeom prst="straightConnector1">
            <a:avLst/>
          </a:prstGeom>
          <a:ln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1779847" y="3952013"/>
            <a:ext cx="1568017" cy="633675"/>
          </a:xfrm>
          <a:prstGeom prst="straightConnector1">
            <a:avLst/>
          </a:prstGeom>
          <a:ln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4954115" y="1844824"/>
            <a:ext cx="1922141" cy="2740864"/>
          </a:xfrm>
          <a:prstGeom prst="straightConnector1">
            <a:avLst/>
          </a:prstGeom>
          <a:ln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 flipV="1">
            <a:off x="1950333" y="1844824"/>
            <a:ext cx="1397531" cy="3364108"/>
          </a:xfrm>
          <a:prstGeom prst="straightConnector1">
            <a:avLst/>
          </a:prstGeom>
          <a:ln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endCxn id="2" idx="3"/>
          </p:cNvCxnSpPr>
          <p:nvPr/>
        </p:nvCxnSpPr>
        <p:spPr>
          <a:xfrm flipH="1">
            <a:off x="1779847" y="5805264"/>
            <a:ext cx="1568017" cy="240026"/>
          </a:xfrm>
          <a:prstGeom prst="straightConnector1">
            <a:avLst/>
          </a:prstGeom>
          <a:ln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4431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5" descr="C:\Users\jana.koudelkova\AppData\Local\Microsoft\Windows\INetCache\IE\RFLLIP58\3eb089fc8c3fa06ef688e457be72a3b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861" y="2508747"/>
            <a:ext cx="1661472" cy="124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0" descr="C:\Users\jana.koudelkova\AppData\Local\Microsoft\Windows\INetCache\IE\O21Y8M01\1277764177_horror_wallpaper_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889751"/>
            <a:ext cx="1866263" cy="1399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jana.koudelkova\AppData\Local\Microsoft\Windows\INetCache\IE\C4J6HR8V\stredni_IMG_9281b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952013"/>
            <a:ext cx="1901026" cy="126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jana.koudelkova\AppData\Local\Microsoft\Windows\INetCache\IE\RFLLIP58\original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420888"/>
            <a:ext cx="1751207" cy="1333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0" descr="C:\Users\jana.koudelkova\AppData\Local\Microsoft\Windows\INetCache\IE\RFLLIP58\Big_Bad_Wolf3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5170" y="5315872"/>
            <a:ext cx="2431391" cy="1458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3" descr="C:\Users\jana.koudelkova\AppData\Local\Microsoft\Windows\INetCache\IE\T05HZ9XC\default[2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384" y="864211"/>
            <a:ext cx="1648949" cy="1236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C:\Users\jana.koudelkova\AppData\Local\Microsoft\Windows\INetCache\IE\C4J6HR8V\underwire_wp-content_gallery_landis-monsters-in-the-movies_The7thVoyageOfSinbad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037" y="4015608"/>
            <a:ext cx="1128870" cy="1140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jana.koudelkova\AppData\Local\Microsoft\Windows\INetCache\IE\T05HZ9XC\7296140076_59ac74f7c3_z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861" y="5264917"/>
            <a:ext cx="1307976" cy="1307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.koudelkova\AppData\Local\Microsoft\Windows\INetCache\IE\T05HZ9XC\jaws-movie[1]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0029" y="5264917"/>
            <a:ext cx="1977916" cy="1466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jana.koudelkova\AppData\Local\Microsoft\Windows\INetCache\IE\O21Y8M01\Toby_Bungee_Jump_023[1]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941168"/>
            <a:ext cx="1210033" cy="1806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339751" y="889751"/>
            <a:ext cx="4363695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I´m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afraid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of</a:t>
            </a:r>
            <a:r>
              <a:rPr lang="cs-CZ" sz="2400" b="1" dirty="0" smtClean="0"/>
              <a:t> a </a:t>
            </a:r>
            <a:r>
              <a:rPr lang="cs-CZ" sz="2400" b="1" dirty="0" err="1" smtClean="0"/>
              <a:t>devil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I´m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afraid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of</a:t>
            </a:r>
            <a:r>
              <a:rPr lang="cs-CZ" sz="2400" b="1" dirty="0" smtClean="0"/>
              <a:t> horror </a:t>
            </a:r>
            <a:r>
              <a:rPr lang="cs-CZ" sz="2400" b="1" dirty="0" err="1" smtClean="0"/>
              <a:t>films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I´m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afraid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of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dark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I´m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afraid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of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flying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I´m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afraid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of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monsters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I´m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afraid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of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thunderstorms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I´m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afraid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of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spiders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I´m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afraid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of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sharks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I´m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afraid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of</a:t>
            </a:r>
            <a:r>
              <a:rPr lang="cs-CZ" sz="2400" b="1" dirty="0" smtClean="0"/>
              <a:t> a bungee </a:t>
            </a:r>
            <a:r>
              <a:rPr lang="cs-CZ" sz="2400" b="1" dirty="0" err="1" smtClean="0"/>
              <a:t>jump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I´m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afraid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of</a:t>
            </a:r>
            <a:r>
              <a:rPr lang="cs-CZ" sz="2400" b="1" dirty="0" smtClean="0"/>
              <a:t> a </a:t>
            </a:r>
            <a:r>
              <a:rPr lang="cs-CZ" sz="2400" b="1" dirty="0" err="1" smtClean="0"/>
              <a:t>wolf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12" name="Obdélník 11"/>
          <p:cNvSpPr/>
          <p:nvPr/>
        </p:nvSpPr>
        <p:spPr>
          <a:xfrm>
            <a:off x="1596837" y="51625"/>
            <a:ext cx="797849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Přečti a přiřaď </a:t>
            </a:r>
            <a:r>
              <a:rPr lang="cs-CZ" sz="2400" b="1" dirty="0" smtClean="0">
                <a:solidFill>
                  <a:srgbClr val="FF0000"/>
                </a:solidFill>
              </a:rPr>
              <a:t>větu </a:t>
            </a:r>
            <a:r>
              <a:rPr lang="cs-CZ" sz="2400" b="1" dirty="0">
                <a:solidFill>
                  <a:srgbClr val="FF0000"/>
                </a:solidFill>
              </a:rPr>
              <a:t>k obrázku:</a:t>
            </a:r>
          </a:p>
        </p:txBody>
      </p:sp>
    </p:spTree>
    <p:extLst>
      <p:ext uri="{BB962C8B-B14F-4D97-AF65-F5344CB8AC3E}">
        <p14:creationId xmlns:p14="http://schemas.microsoft.com/office/powerpoint/2010/main" val="1337243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260648"/>
            <a:ext cx="566533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Přečti a přiřaď větu k obrázku</a:t>
            </a:r>
            <a:r>
              <a:rPr lang="cs-CZ" sz="2400" b="1" dirty="0" smtClean="0">
                <a:solidFill>
                  <a:srgbClr val="FF0000"/>
                </a:solidFill>
              </a:rPr>
              <a:t>: </a:t>
            </a:r>
            <a:r>
              <a:rPr lang="cs-CZ" sz="2400" b="1" i="1" dirty="0" smtClean="0">
                <a:solidFill>
                  <a:srgbClr val="FF0000"/>
                </a:solidFill>
              </a:rPr>
              <a:t>řešení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pic>
        <p:nvPicPr>
          <p:cNvPr id="3" name="Picture 15" descr="C:\Users\jana.koudelkova\AppData\Local\Microsoft\Windows\INetCache\IE\RFLLIP58\3eb089fc8c3fa06ef688e457be72a3b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861" y="2508747"/>
            <a:ext cx="1661472" cy="124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0" descr="C:\Users\jana.koudelkova\AppData\Local\Microsoft\Windows\INetCache\IE\O21Y8M01\1277764177_horror_wallpaper_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889751"/>
            <a:ext cx="1866263" cy="1399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jana.koudelkova\AppData\Local\Microsoft\Windows\INetCache\IE\C4J6HR8V\stredni_IMG_9281b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952013"/>
            <a:ext cx="1901026" cy="126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Users\jana.koudelkova\AppData\Local\Microsoft\Windows\INetCache\IE\RFLLIP58\original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420888"/>
            <a:ext cx="1751207" cy="1333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0" descr="C:\Users\jana.koudelkova\AppData\Local\Microsoft\Windows\INetCache\IE\RFLLIP58\Big_Bad_Wolf3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5170" y="5288352"/>
            <a:ext cx="2431391" cy="1458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3" descr="C:\Users\jana.koudelkova\AppData\Local\Microsoft\Windows\INetCache\IE\T05HZ9XC\default[2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384" y="864211"/>
            <a:ext cx="1648949" cy="1236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C:\Users\jana.koudelkova\AppData\Local\Microsoft\Windows\INetCache\IE\C4J6HR8V\underwire_wp-content_gallery_landis-monsters-in-the-movies_The7thVoyageOfSinbad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037" y="4015608"/>
            <a:ext cx="1128870" cy="1140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jana.koudelkova\AppData\Local\Microsoft\Windows\INetCache\IE\T05HZ9XC\7296140076_59ac74f7c3_z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861" y="5264917"/>
            <a:ext cx="1307976" cy="1307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jana.koudelkova\AppData\Local\Microsoft\Windows\INetCache\IE\T05HZ9XC\jaws-movie[1]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0029" y="5264917"/>
            <a:ext cx="1977916" cy="1466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Users\jana.koudelkova\AppData\Local\Microsoft\Windows\INetCache\IE\O21Y8M01\Toby_Bungee_Jump_023[1]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941168"/>
            <a:ext cx="1210033" cy="1806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339750" y="889751"/>
            <a:ext cx="4363695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I´m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afraid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of</a:t>
            </a:r>
            <a:r>
              <a:rPr lang="cs-CZ" sz="2400" b="1" dirty="0" smtClean="0"/>
              <a:t> a </a:t>
            </a:r>
            <a:r>
              <a:rPr lang="cs-CZ" sz="2400" b="1" dirty="0" err="1" smtClean="0"/>
              <a:t>devil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I´m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afraid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of</a:t>
            </a:r>
            <a:r>
              <a:rPr lang="cs-CZ" sz="2400" b="1" dirty="0" smtClean="0"/>
              <a:t> horror </a:t>
            </a:r>
            <a:r>
              <a:rPr lang="cs-CZ" sz="2400" b="1" dirty="0" err="1" smtClean="0"/>
              <a:t>films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I´m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afraid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of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dark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I´m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afraid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of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flying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I´m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afraid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of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monsters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I´m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afraid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of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thunderstorms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I´m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afraid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of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spiders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I´m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afraid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of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sharks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I´m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afraid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of</a:t>
            </a:r>
            <a:r>
              <a:rPr lang="cs-CZ" sz="2400" b="1" dirty="0" smtClean="0"/>
              <a:t> a bungee </a:t>
            </a:r>
            <a:r>
              <a:rPr lang="cs-CZ" sz="2400" b="1" dirty="0" err="1" smtClean="0"/>
              <a:t>jump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I´m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afraid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of</a:t>
            </a:r>
            <a:r>
              <a:rPr lang="cs-CZ" sz="2400" b="1" dirty="0" smtClean="0"/>
              <a:t> a </a:t>
            </a:r>
            <a:r>
              <a:rPr lang="cs-CZ" sz="2400" b="1" dirty="0" err="1" smtClean="0"/>
              <a:t>wolf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1950333" y="1196752"/>
            <a:ext cx="461427" cy="144016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6228184" y="1589599"/>
            <a:ext cx="792088" cy="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1950333" y="1916832"/>
            <a:ext cx="389417" cy="504056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5321032" y="2289448"/>
            <a:ext cx="1555224" cy="493129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1620907" y="2536012"/>
            <a:ext cx="790853" cy="1613068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6545170" y="3131799"/>
            <a:ext cx="475102" cy="1017281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1620907" y="3501008"/>
            <a:ext cx="718843" cy="2088232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2411760" y="3754851"/>
            <a:ext cx="0" cy="1400916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>
            <a:off x="5652120" y="4293096"/>
            <a:ext cx="72008" cy="648072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5321032" y="4455309"/>
            <a:ext cx="1303196" cy="809608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1989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88640"/>
            <a:ext cx="68946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Vyber a napiš, čeho se bojíš a čeho se nebojíš: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15419" y="2908201"/>
            <a:ext cx="595708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I´m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afraid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of</a:t>
            </a:r>
            <a:r>
              <a:rPr lang="cs-CZ" sz="2000" b="1" dirty="0" smtClean="0"/>
              <a:t> ……………………………………………………….</a:t>
            </a:r>
            <a:endParaRPr lang="cs-CZ" sz="2000" b="1" dirty="0"/>
          </a:p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 smtClean="0"/>
              <a:t>I´m</a:t>
            </a:r>
            <a:r>
              <a:rPr lang="cs-CZ" sz="2000" b="1" dirty="0" smtClean="0"/>
              <a:t> not </a:t>
            </a:r>
            <a:r>
              <a:rPr lang="cs-CZ" sz="2000" b="1" dirty="0" err="1" smtClean="0"/>
              <a:t>afraid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of</a:t>
            </a:r>
            <a:r>
              <a:rPr lang="cs-CZ" sz="2000" b="1" dirty="0" smtClean="0"/>
              <a:t> ………………………………………………….</a:t>
            </a:r>
            <a:endParaRPr lang="cs-CZ" sz="2000" b="1" dirty="0"/>
          </a:p>
        </p:txBody>
      </p:sp>
      <p:pic>
        <p:nvPicPr>
          <p:cNvPr id="4" name="Picture 15" descr="C:\Users\jana.koudelkova\AppData\Local\Microsoft\Windows\INetCache\IE\RFLLIP58\3eb089fc8c3fa06ef688e457be72a3b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13" y="2508747"/>
            <a:ext cx="1661472" cy="124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3" descr="C:\Users\jana.koudelkova\AppData\Local\Microsoft\Windows\INetCache\IE\T05HZ9XC\default[2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384" y="864211"/>
            <a:ext cx="1648949" cy="1236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C:\Users\jana.koudelkova\AppData\Local\Microsoft\Windows\INetCache\IE\C4J6HR8V\underwire_wp-content_gallery_landis-monsters-in-the-movies_The7thVoyageOfSinbad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681" y="4015608"/>
            <a:ext cx="1128870" cy="1140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jana.koudelkova\AppData\Local\Microsoft\Windows\INetCache\IE\T05HZ9XC\7296140076_59ac74f7c3_z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861" y="5264917"/>
            <a:ext cx="1307976" cy="1307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:\Users\jana.koudelkova\AppData\Local\Microsoft\Windows\INetCache\IE\T05HZ9XC\jaws-movie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0333" y="5106361"/>
            <a:ext cx="1977916" cy="1466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jana.koudelkova\AppData\Local\Microsoft\Windows\INetCache\IE\O21Y8M01\Toby_Bungee_Jump_023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3600" y="2707825"/>
            <a:ext cx="1403014" cy="2094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0" descr="C:\Users\jana.koudelkova\AppData\Local\Microsoft\Windows\INetCache\IE\O21Y8M01\1277764177_horror_wallpaper_1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0963" y="5099370"/>
            <a:ext cx="2131076" cy="1598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0" descr="C:\Users\jana.koudelkova\AppData\Local\Microsoft\Windows\INetCache\IE\RFLLIP58\Big_Bad_Wolf3[1]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4096" y="855867"/>
            <a:ext cx="2520280" cy="1512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C:\Users\jana.koudelkova\AppData\Local\Microsoft\Windows\INetCache\IE\C4J6HR8V\stredni_IMG_9281b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1016" y="805549"/>
            <a:ext cx="2343731" cy="1562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6" descr="C:\Users\jana.koudelkova\AppData\Local\Microsoft\Windows\INetCache\IE\RFLLIP58\original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2520" y="5099370"/>
            <a:ext cx="2003283" cy="1525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72829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756" y="155607"/>
            <a:ext cx="89288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Vyber a napiš, čeho se bojíš a čeho se nebojíš: </a:t>
            </a:r>
            <a:r>
              <a:rPr lang="cs-CZ" sz="2400" b="1" i="1" dirty="0" smtClean="0">
                <a:solidFill>
                  <a:srgbClr val="FF0000"/>
                </a:solidFill>
              </a:rPr>
              <a:t>možné řešení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10630" y="2861876"/>
            <a:ext cx="553869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I´m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afraid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of</a:t>
            </a:r>
            <a:r>
              <a:rPr lang="cs-CZ" sz="2000" b="1" dirty="0" smtClean="0"/>
              <a:t> </a:t>
            </a:r>
            <a:r>
              <a:rPr lang="cs-CZ" sz="2000" b="1" i="1" dirty="0" err="1" smtClean="0"/>
              <a:t>spiders</a:t>
            </a:r>
            <a:r>
              <a:rPr lang="cs-CZ" sz="2000" b="1" i="1" dirty="0" smtClean="0"/>
              <a:t>, horror </a:t>
            </a:r>
            <a:r>
              <a:rPr lang="cs-CZ" sz="2000" b="1" i="1" dirty="0" err="1" smtClean="0"/>
              <a:t>films</a:t>
            </a:r>
            <a:r>
              <a:rPr lang="cs-CZ" sz="2000" b="1" i="1" dirty="0" smtClean="0"/>
              <a:t>, a </a:t>
            </a:r>
            <a:r>
              <a:rPr lang="cs-CZ" sz="2000" b="1" i="1" dirty="0" err="1" smtClean="0"/>
              <a:t>wolf</a:t>
            </a:r>
            <a:r>
              <a:rPr lang="cs-CZ" sz="2000" b="1" i="1" dirty="0" smtClean="0"/>
              <a:t>.</a:t>
            </a:r>
            <a:endParaRPr lang="cs-CZ" sz="2000" b="1" i="1" dirty="0"/>
          </a:p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 smtClean="0"/>
              <a:t>I´m</a:t>
            </a:r>
            <a:r>
              <a:rPr lang="cs-CZ" sz="2000" b="1" dirty="0" smtClean="0"/>
              <a:t> not </a:t>
            </a:r>
            <a:r>
              <a:rPr lang="cs-CZ" sz="2000" b="1" dirty="0" err="1" smtClean="0"/>
              <a:t>afraid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of</a:t>
            </a:r>
            <a:r>
              <a:rPr lang="cs-CZ" sz="2000" b="1" dirty="0" smtClean="0"/>
              <a:t> </a:t>
            </a:r>
            <a:r>
              <a:rPr lang="cs-CZ" sz="2000" b="1" i="1" dirty="0" err="1" smtClean="0"/>
              <a:t>flying</a:t>
            </a:r>
            <a:r>
              <a:rPr lang="cs-CZ" sz="2000" b="1" i="1" dirty="0" smtClean="0"/>
              <a:t>, </a:t>
            </a:r>
            <a:r>
              <a:rPr lang="cs-CZ" sz="2000" b="1" i="1" dirty="0" err="1" smtClean="0"/>
              <a:t>monsters</a:t>
            </a:r>
            <a:r>
              <a:rPr lang="cs-CZ" sz="2000" b="1" i="1" dirty="0" smtClean="0"/>
              <a:t>, </a:t>
            </a:r>
            <a:r>
              <a:rPr lang="cs-CZ" sz="2000" b="1" i="1" dirty="0" err="1" smtClean="0"/>
              <a:t>the</a:t>
            </a:r>
            <a:r>
              <a:rPr lang="cs-CZ" sz="2000" b="1" i="1" dirty="0" smtClean="0"/>
              <a:t> </a:t>
            </a:r>
            <a:r>
              <a:rPr lang="cs-CZ" sz="2000" b="1" i="1" dirty="0" err="1" smtClean="0"/>
              <a:t>dark</a:t>
            </a:r>
            <a:r>
              <a:rPr lang="cs-CZ" sz="2000" b="1" i="1" dirty="0" smtClean="0"/>
              <a:t>.</a:t>
            </a:r>
            <a:endParaRPr lang="cs-CZ" sz="2000" b="1" i="1" dirty="0"/>
          </a:p>
        </p:txBody>
      </p:sp>
      <p:pic>
        <p:nvPicPr>
          <p:cNvPr id="4" name="Picture 15" descr="C:\Users\jana.koudelkova\AppData\Local\Microsoft\Windows\INetCache\IE\RFLLIP58\3eb089fc8c3fa06ef688e457be72a3b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861" y="2508747"/>
            <a:ext cx="1661472" cy="124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3" descr="C:\Users\jana.koudelkova\AppData\Local\Microsoft\Windows\INetCache\IE\T05HZ9XC\default[2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384" y="864211"/>
            <a:ext cx="1648949" cy="1236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C:\Users\jana.koudelkova\AppData\Local\Microsoft\Windows\INetCache\IE\C4J6HR8V\underwire_wp-content_gallery_landis-monsters-in-the-movies_The7thVoyageOfSinbad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037" y="4015608"/>
            <a:ext cx="1128870" cy="1140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jana.koudelkova\AppData\Local\Microsoft\Windows\INetCache\IE\T05HZ9XC\7296140076_59ac74f7c3_z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861" y="5264917"/>
            <a:ext cx="1307976" cy="1307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jana.koudelkova\AppData\Local\Microsoft\Windows\INetCache\IE\T05HZ9XC\jaws-movie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0333" y="5106361"/>
            <a:ext cx="1977916" cy="1466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jana.koudelkova\AppData\Local\Microsoft\Windows\INetCache\IE\O21Y8M01\Toby_Bungee_Jump_023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8412" y="2708920"/>
            <a:ext cx="1403014" cy="2094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0" descr="C:\Users\jana.koudelkova\AppData\Local\Microsoft\Windows\INetCache\IE\O21Y8M01\1277764177_horror_wallpaper_1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0963" y="5099370"/>
            <a:ext cx="2131076" cy="1598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0" descr="C:\Users\jana.koudelkova\AppData\Local\Microsoft\Windows\INetCache\IE\RFLLIP58\Big_Bad_Wolf3[1]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4096" y="855867"/>
            <a:ext cx="2520280" cy="1512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jana.koudelkova\AppData\Local\Microsoft\Windows\INetCache\IE\C4J6HR8V\stredni_IMG_9281b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1016" y="805549"/>
            <a:ext cx="2343731" cy="1562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Users\jana.koudelkova\AppData\Local\Microsoft\Windows\INetCache\IE\RFLLIP58\original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2520" y="5099370"/>
            <a:ext cx="2003283" cy="1525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90331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2204863"/>
            <a:ext cx="2069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Použité zdroje: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2666529"/>
            <a:ext cx="60265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 všech obrázků je galerie Microsoft Office 2010,</a:t>
            </a:r>
          </a:p>
          <a:p>
            <a:r>
              <a:rPr lang="cs-CZ" dirty="0" smtClean="0"/>
              <a:t>vlastník licence ZŠ Jablonec nad Nisou – Mšeno, Mozartova24,</a:t>
            </a:r>
          </a:p>
          <a:p>
            <a:r>
              <a:rPr lang="cs-CZ" dirty="0" smtClean="0"/>
              <a:t>příspěvková organizace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8965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439</TotalTime>
  <Words>252</Words>
  <Application>Microsoft Office PowerPoint</Application>
  <PresentationFormat>Předvádění na obrazovce (4:3)</PresentationFormat>
  <Paragraphs>73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Aerodynamika</vt:lpstr>
      <vt:lpstr>Microsoft Word Document</vt:lpstr>
      <vt:lpstr>Prezentace aplikace PowerPoint</vt:lpstr>
      <vt:lpstr>I´m afraid I´m not afraid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Koudelková</dc:creator>
  <cp:lastModifiedBy>Jana Koudelková</cp:lastModifiedBy>
  <cp:revision>41</cp:revision>
  <dcterms:created xsi:type="dcterms:W3CDTF">2014-04-23T17:57:35Z</dcterms:created>
  <dcterms:modified xsi:type="dcterms:W3CDTF">2015-01-19T14:59:25Z</dcterms:modified>
</cp:coreProperties>
</file>