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64" r:id="rId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9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6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8" y="4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381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020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346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872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608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100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91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779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899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959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97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0">
              <a:schemeClr val="accent1">
                <a:lumMod val="45000"/>
                <a:lumOff val="55000"/>
              </a:schemeClr>
            </a:gs>
            <a:gs pos="21000">
              <a:schemeClr val="accent1">
                <a:lumMod val="45000"/>
                <a:lumOff val="55000"/>
              </a:schemeClr>
            </a:gs>
            <a:gs pos="43000">
              <a:srgbClr val="BED8EE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73A5E-676A-44CF-90EB-B9FCCF30B972}" type="datetimeFigureOut">
              <a:rPr lang="cs-CZ" smtClean="0"/>
              <a:pPr/>
              <a:t>20. 1. 2015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2BD14-6D69-466C-B332-555B324A9B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03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9380108"/>
              </p:ext>
            </p:extLst>
          </p:nvPr>
        </p:nvGraphicFramePr>
        <p:xfrm>
          <a:off x="3244850" y="358775"/>
          <a:ext cx="5326063" cy="6042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Document" r:id="rId3" imgW="5902889" imgH="6708482" progId="Word.Document.12">
                  <p:embed/>
                </p:oleObj>
              </mc:Choice>
              <mc:Fallback>
                <p:oleObj name="Document" r:id="rId3" imgW="5902889" imgH="6708482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44850" y="358775"/>
                        <a:ext cx="5326063" cy="6042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1595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0783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/>
              <a:t>Wochentage</a:t>
            </a:r>
            <a:r>
              <a:rPr lang="cs-CZ" sz="3200" b="1" dirty="0" smtClean="0"/>
              <a:t> - dny v týdnu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38200" y="1107831"/>
            <a:ext cx="2924908" cy="3692769"/>
          </a:xfrm>
        </p:spPr>
        <p:txBody>
          <a:bodyPr/>
          <a:lstStyle/>
          <a:p>
            <a:r>
              <a:rPr lang="cs-CZ" dirty="0" err="1" smtClean="0"/>
              <a:t>Montag</a:t>
            </a:r>
            <a:endParaRPr lang="cs-CZ" dirty="0" smtClean="0"/>
          </a:p>
          <a:p>
            <a:r>
              <a:rPr lang="cs-CZ" dirty="0" err="1" smtClean="0"/>
              <a:t>Dienstag</a:t>
            </a:r>
            <a:endParaRPr lang="cs-CZ" dirty="0"/>
          </a:p>
          <a:p>
            <a:r>
              <a:rPr lang="cs-CZ" dirty="0" err="1" smtClean="0"/>
              <a:t>Mittwoch</a:t>
            </a:r>
            <a:endParaRPr lang="cs-CZ" dirty="0" smtClean="0"/>
          </a:p>
          <a:p>
            <a:r>
              <a:rPr lang="cs-CZ" dirty="0" err="1" smtClean="0"/>
              <a:t>Donnestag</a:t>
            </a:r>
            <a:endParaRPr lang="cs-CZ" dirty="0" smtClean="0"/>
          </a:p>
          <a:p>
            <a:r>
              <a:rPr lang="cs-CZ" dirty="0" err="1" smtClean="0"/>
              <a:t>Freitag</a:t>
            </a:r>
            <a:endParaRPr lang="cs-CZ" dirty="0" smtClean="0"/>
          </a:p>
          <a:p>
            <a:r>
              <a:rPr lang="cs-CZ" dirty="0" err="1" smtClean="0"/>
              <a:t>Samstag</a:t>
            </a:r>
            <a:endParaRPr lang="cs-CZ" dirty="0" smtClean="0"/>
          </a:p>
          <a:p>
            <a:r>
              <a:rPr lang="cs-CZ" dirty="0" err="1" smtClean="0"/>
              <a:t>Sonntag</a:t>
            </a: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763108" y="1107831"/>
            <a:ext cx="7590692" cy="3692769"/>
          </a:xfrm>
        </p:spPr>
        <p:txBody>
          <a:bodyPr/>
          <a:lstStyle/>
          <a:p>
            <a:r>
              <a:rPr lang="cs-CZ" dirty="0" smtClean="0"/>
              <a:t>pondělí</a:t>
            </a:r>
          </a:p>
          <a:p>
            <a:r>
              <a:rPr lang="cs-CZ" dirty="0" smtClean="0"/>
              <a:t>úterý</a:t>
            </a:r>
          </a:p>
          <a:p>
            <a:r>
              <a:rPr lang="cs-CZ" dirty="0" smtClean="0"/>
              <a:t>středa</a:t>
            </a:r>
          </a:p>
          <a:p>
            <a:r>
              <a:rPr lang="cs-CZ" dirty="0" smtClean="0"/>
              <a:t>čtvrtek</a:t>
            </a:r>
          </a:p>
          <a:p>
            <a:r>
              <a:rPr lang="cs-CZ" dirty="0" smtClean="0"/>
              <a:t>pátek</a:t>
            </a:r>
          </a:p>
          <a:p>
            <a:r>
              <a:rPr lang="cs-CZ" dirty="0" smtClean="0"/>
              <a:t>sobota</a:t>
            </a:r>
          </a:p>
          <a:p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838200" y="5398476"/>
            <a:ext cx="5246077" cy="14595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machst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Petr Sport?</a:t>
            </a:r>
          </a:p>
        </p:txBody>
      </p:sp>
      <p:sp>
        <p:nvSpPr>
          <p:cNvPr id="11" name="Zástupný symbol pro obsah 3"/>
          <p:cNvSpPr txBox="1">
            <a:spLocks/>
          </p:cNvSpPr>
          <p:nvPr/>
        </p:nvSpPr>
        <p:spPr>
          <a:xfrm>
            <a:off x="6084277" y="5398476"/>
            <a:ext cx="5281246" cy="14595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?</a:t>
            </a:r>
          </a:p>
          <a:p>
            <a:r>
              <a:rPr lang="cs-CZ" dirty="0" smtClean="0"/>
              <a:t>Petr </a:t>
            </a:r>
            <a:r>
              <a:rPr lang="cs-CZ" dirty="0" err="1" smtClean="0"/>
              <a:t>hat</a:t>
            </a:r>
            <a:r>
              <a:rPr lang="cs-CZ" dirty="0" smtClean="0"/>
              <a:t> Sport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1054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6" grpId="0" uiExpand="1" build="p"/>
      <p:bldP spid="10" grpId="0" uiExpand="1" build="p"/>
      <p:bldP spid="1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914400"/>
            <a:ext cx="10737979" cy="5943599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.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. </a:t>
            </a: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Geographie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fährst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smtClean="0"/>
              <a:t>______________________________.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Am</a:t>
            </a:r>
            <a:r>
              <a:rPr lang="cs-CZ" dirty="0" smtClean="0"/>
              <a:t> __________ </a:t>
            </a:r>
            <a:r>
              <a:rPr lang="cs-CZ" dirty="0" err="1" smtClean="0"/>
              <a:t>und</a:t>
            </a:r>
            <a:r>
              <a:rPr lang="cs-CZ" dirty="0" smtClean="0"/>
              <a:t> ____ __________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Mittwoch</a:t>
            </a:r>
            <a:r>
              <a:rPr lang="cs-CZ" dirty="0" smtClean="0"/>
              <a:t>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__________.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272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38200" y="141669"/>
            <a:ext cx="10515600" cy="77273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Doplň</a:t>
            </a:r>
            <a:endParaRPr lang="cs-CZ" sz="32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615820" y="914400"/>
            <a:ext cx="10737979" cy="5943599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Dienstag</a:t>
            </a:r>
            <a:r>
              <a:rPr lang="cs-CZ" dirty="0" smtClean="0"/>
              <a:t>.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Mittwoch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Samstag</a:t>
            </a:r>
            <a:r>
              <a:rPr lang="cs-CZ" dirty="0" smtClean="0"/>
              <a:t>. </a:t>
            </a: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b="1" dirty="0" err="1" smtClean="0"/>
              <a:t>Freitag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Geographie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Geographie</a:t>
            </a:r>
            <a:r>
              <a:rPr lang="cs-CZ" b="1" dirty="0" smtClean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Mittwoch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Wann</a:t>
            </a:r>
            <a:r>
              <a:rPr lang="cs-CZ" dirty="0" smtClean="0"/>
              <a:t> </a:t>
            </a:r>
            <a:r>
              <a:rPr lang="cs-CZ" dirty="0" err="1" smtClean="0"/>
              <a:t>fährst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?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Freitag</a:t>
            </a:r>
            <a:r>
              <a:rPr lang="cs-CZ" b="1" dirty="0" smtClean="0"/>
              <a:t> </a:t>
            </a:r>
            <a:r>
              <a:rPr lang="cs-CZ" b="1" dirty="0" err="1" smtClean="0"/>
              <a:t>fahre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Oma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b="1" dirty="0" err="1" smtClean="0"/>
              <a:t>Samstag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Sonntag</a:t>
            </a:r>
            <a:r>
              <a:rPr lang="cs-CZ" b="1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</a:t>
            </a:r>
            <a:r>
              <a:rPr lang="cs-CZ" dirty="0" err="1" smtClean="0"/>
              <a:t>Mittwoch</a:t>
            </a:r>
            <a:r>
              <a:rPr lang="cs-CZ" dirty="0" smtClean="0"/>
              <a:t>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Donnerstag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Montag</a:t>
            </a:r>
            <a:r>
              <a:rPr lang="cs-CZ" dirty="0" smtClean="0"/>
              <a:t>.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err="1" smtClean="0"/>
              <a:t>Sonntag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1170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</TotalTime>
  <Words>161</Words>
  <Application>Microsoft Office PowerPoint</Application>
  <PresentationFormat>Širokoúhlá obrazovka</PresentationFormat>
  <Paragraphs>39</Paragraphs>
  <Slides>4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Motiv Office</vt:lpstr>
      <vt:lpstr>Microsoft Word Document</vt:lpstr>
      <vt:lpstr>Prezentace aplikace PowerPoint</vt:lpstr>
      <vt:lpstr>Wochentage - dny v týdnu</vt:lpstr>
      <vt:lpstr>Doplň</vt:lpstr>
      <vt:lpstr>Doplň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Kozderka</dc:creator>
  <cp:lastModifiedBy>Jan Kozderka</cp:lastModifiedBy>
  <cp:revision>46</cp:revision>
  <dcterms:created xsi:type="dcterms:W3CDTF">2014-04-27T19:40:45Z</dcterms:created>
  <dcterms:modified xsi:type="dcterms:W3CDTF">2015-01-20T21:03:56Z</dcterms:modified>
</cp:coreProperties>
</file>