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65" r:id="rId4"/>
    <p:sldId id="258" r:id="rId5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E9E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6" autoAdjust="0"/>
    <p:restoredTop sz="94660"/>
  </p:normalViewPr>
  <p:slideViewPr>
    <p:cSldViewPr snapToGrid="0">
      <p:cViewPr varScale="1">
        <p:scale>
          <a:sx n="71" d="100"/>
          <a:sy n="71" d="100"/>
        </p:scale>
        <p:origin x="60" y="10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22. 1. 2015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13817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22. 1. 2015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10202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22. 1. 2015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93462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22. 1. 2015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38723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22. 1. 2015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86084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22. 1. 2015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41001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22. 1. 2015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1914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22. 1. 2015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97799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22. 1. 2015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38996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22. 1. 2015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69598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22. 1. 2015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49788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0">
              <a:schemeClr val="accent1">
                <a:lumMod val="45000"/>
                <a:lumOff val="55000"/>
              </a:schemeClr>
            </a:gs>
            <a:gs pos="21000">
              <a:schemeClr val="accent1">
                <a:lumMod val="45000"/>
                <a:lumOff val="55000"/>
              </a:schemeClr>
            </a:gs>
            <a:gs pos="43000">
              <a:srgbClr val="BED8EE"/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C73A5E-676A-44CF-90EB-B9FCCF30B972}" type="datetimeFigureOut">
              <a:rPr lang="cs-CZ" smtClean="0"/>
              <a:pPr/>
              <a:t>22. 1. 2015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6035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59023017"/>
              </p:ext>
            </p:extLst>
          </p:nvPr>
        </p:nvGraphicFramePr>
        <p:xfrm>
          <a:off x="3244850" y="354013"/>
          <a:ext cx="5205413" cy="59293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54" name="Document" r:id="rId3" imgW="5902889" imgH="6730477" progId="Word.Document.12">
                  <p:embed/>
                </p:oleObj>
              </mc:Choice>
              <mc:Fallback>
                <p:oleObj name="Document" r:id="rId3" imgW="5902889" imgH="6730477" progId="Word.Document.12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44850" y="354013"/>
                        <a:ext cx="5205413" cy="59293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615955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984737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err="1" smtClean="0"/>
              <a:t>Monate</a:t>
            </a:r>
            <a:r>
              <a:rPr lang="cs-CZ" sz="3200" b="1" dirty="0" smtClean="0"/>
              <a:t> - měsíce, </a:t>
            </a:r>
            <a:r>
              <a:rPr lang="cs-CZ" sz="3200" b="1" dirty="0" err="1" smtClean="0"/>
              <a:t>Jahreszeiten</a:t>
            </a:r>
            <a:r>
              <a:rPr lang="cs-CZ" sz="3200" b="1" dirty="0" smtClean="0"/>
              <a:t> - roční doby</a:t>
            </a:r>
            <a:endParaRPr lang="cs-CZ" sz="32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323492" y="984738"/>
            <a:ext cx="2743200" cy="5873262"/>
          </a:xfrm>
        </p:spPr>
        <p:txBody>
          <a:bodyPr>
            <a:normAutofit lnSpcReduction="10000"/>
          </a:bodyPr>
          <a:lstStyle/>
          <a:p>
            <a:r>
              <a:rPr lang="cs-CZ" dirty="0" err="1" smtClean="0"/>
              <a:t>Januar</a:t>
            </a:r>
            <a:endParaRPr lang="cs-CZ" dirty="0" smtClean="0"/>
          </a:p>
          <a:p>
            <a:r>
              <a:rPr lang="cs-CZ" dirty="0" err="1" smtClean="0"/>
              <a:t>Februar</a:t>
            </a:r>
            <a:endParaRPr lang="cs-CZ" dirty="0" smtClean="0"/>
          </a:p>
          <a:p>
            <a:r>
              <a:rPr lang="cs-CZ" dirty="0" err="1" smtClean="0"/>
              <a:t>März</a:t>
            </a:r>
            <a:endParaRPr lang="cs-CZ" dirty="0" smtClean="0"/>
          </a:p>
          <a:p>
            <a:r>
              <a:rPr lang="cs-CZ" dirty="0" err="1" smtClean="0"/>
              <a:t>April</a:t>
            </a:r>
            <a:endParaRPr lang="cs-CZ" dirty="0" smtClean="0"/>
          </a:p>
          <a:p>
            <a:r>
              <a:rPr lang="cs-CZ" dirty="0" err="1" smtClean="0"/>
              <a:t>Mai</a:t>
            </a:r>
            <a:endParaRPr lang="cs-CZ" dirty="0" smtClean="0"/>
          </a:p>
          <a:p>
            <a:r>
              <a:rPr lang="cs-CZ" dirty="0" smtClean="0"/>
              <a:t>Juni</a:t>
            </a:r>
          </a:p>
          <a:p>
            <a:r>
              <a:rPr lang="cs-CZ" dirty="0" err="1" smtClean="0"/>
              <a:t>Juli</a:t>
            </a:r>
            <a:endParaRPr lang="cs-CZ" dirty="0"/>
          </a:p>
          <a:p>
            <a:r>
              <a:rPr lang="cs-CZ" dirty="0" smtClean="0"/>
              <a:t>August</a:t>
            </a:r>
          </a:p>
          <a:p>
            <a:r>
              <a:rPr lang="cs-CZ" dirty="0" err="1" smtClean="0"/>
              <a:t>September</a:t>
            </a:r>
            <a:endParaRPr lang="cs-CZ" dirty="0" smtClean="0"/>
          </a:p>
          <a:p>
            <a:r>
              <a:rPr lang="cs-CZ" dirty="0" err="1" smtClean="0"/>
              <a:t>Oktober</a:t>
            </a:r>
            <a:endParaRPr lang="cs-CZ" dirty="0" smtClean="0"/>
          </a:p>
          <a:p>
            <a:r>
              <a:rPr lang="cs-CZ" dirty="0" err="1" smtClean="0"/>
              <a:t>November</a:t>
            </a:r>
            <a:endParaRPr lang="cs-CZ" dirty="0" smtClean="0"/>
          </a:p>
          <a:p>
            <a:r>
              <a:rPr lang="cs-CZ" dirty="0" err="1" smtClean="0"/>
              <a:t>Dezember</a:t>
            </a:r>
            <a:endParaRPr lang="cs-CZ" dirty="0" smtClean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685800" y="984738"/>
            <a:ext cx="2637692" cy="587326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leden</a:t>
            </a:r>
            <a:endParaRPr lang="cs-CZ" dirty="0" smtClean="0"/>
          </a:p>
          <a:p>
            <a:r>
              <a:rPr lang="cs-CZ" dirty="0" smtClean="0"/>
              <a:t>únor</a:t>
            </a:r>
          </a:p>
          <a:p>
            <a:r>
              <a:rPr lang="cs-CZ" dirty="0" smtClean="0"/>
              <a:t>Březen</a:t>
            </a:r>
          </a:p>
          <a:p>
            <a:r>
              <a:rPr lang="cs-CZ" dirty="0" smtClean="0"/>
              <a:t>duben</a:t>
            </a:r>
          </a:p>
          <a:p>
            <a:r>
              <a:rPr lang="cs-CZ" dirty="0" smtClean="0"/>
              <a:t>květen</a:t>
            </a:r>
          </a:p>
          <a:p>
            <a:r>
              <a:rPr lang="cs-CZ" dirty="0" smtClean="0"/>
              <a:t>červen</a:t>
            </a:r>
          </a:p>
          <a:p>
            <a:r>
              <a:rPr lang="cs-CZ" dirty="0" smtClean="0"/>
              <a:t>červenec</a:t>
            </a:r>
          </a:p>
          <a:p>
            <a:r>
              <a:rPr lang="cs-CZ" dirty="0" smtClean="0"/>
              <a:t>srpen</a:t>
            </a:r>
          </a:p>
          <a:p>
            <a:r>
              <a:rPr lang="cs-CZ" dirty="0" smtClean="0"/>
              <a:t>září</a:t>
            </a:r>
          </a:p>
          <a:p>
            <a:r>
              <a:rPr lang="cs-CZ" dirty="0" smtClean="0"/>
              <a:t>říjen</a:t>
            </a:r>
          </a:p>
          <a:p>
            <a:r>
              <a:rPr lang="cs-CZ" dirty="0" smtClean="0"/>
              <a:t>listopad</a:t>
            </a:r>
          </a:p>
          <a:p>
            <a:r>
              <a:rPr lang="cs-CZ" dirty="0" smtClean="0"/>
              <a:t>prosinec</a:t>
            </a:r>
            <a:endParaRPr lang="cs-CZ" dirty="0"/>
          </a:p>
        </p:txBody>
      </p:sp>
      <p:sp>
        <p:nvSpPr>
          <p:cNvPr id="7" name="Zástupný symbol pro obsah 3"/>
          <p:cNvSpPr txBox="1">
            <a:spLocks/>
          </p:cNvSpPr>
          <p:nvPr/>
        </p:nvSpPr>
        <p:spPr>
          <a:xfrm>
            <a:off x="6066692" y="984738"/>
            <a:ext cx="2426676" cy="5873262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jaro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léto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podzim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zima</a:t>
            </a:r>
          </a:p>
        </p:txBody>
      </p:sp>
      <p:sp>
        <p:nvSpPr>
          <p:cNvPr id="8" name="Zástupný symbol pro obsah 3"/>
          <p:cNvSpPr txBox="1">
            <a:spLocks/>
          </p:cNvSpPr>
          <p:nvPr/>
        </p:nvSpPr>
        <p:spPr>
          <a:xfrm>
            <a:off x="8551984" y="984738"/>
            <a:ext cx="2743200" cy="5873262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err="1" smtClean="0"/>
              <a:t>Frühling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Sommer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Herbst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Winter</a:t>
            </a:r>
          </a:p>
        </p:txBody>
      </p:sp>
    </p:spTree>
    <p:extLst>
      <p:ext uri="{BB962C8B-B14F-4D97-AF65-F5344CB8AC3E}">
        <p14:creationId xmlns:p14="http://schemas.microsoft.com/office/powerpoint/2010/main" val="3071054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5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6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1" dur="5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2" dur="5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7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8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3" dur="500" fill="hold"/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4" dur="500" fill="hold"/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5" fill="hold">
                      <p:stCondLst>
                        <p:cond delay="indefinite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9" dur="500" fill="hold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0" dur="500" fill="hold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uiExpand="1" build="p"/>
      <p:bldP spid="6" grpId="0" uiExpand="1" build="p"/>
      <p:bldP spid="7" grpId="0" uiExpand="1" build="p"/>
      <p:bldP spid="8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838200" y="141669"/>
            <a:ext cx="10515600" cy="772732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/>
              <a:t>Doplň</a:t>
            </a:r>
            <a:endParaRPr lang="cs-CZ" sz="3200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615820" y="914400"/>
            <a:ext cx="10737979" cy="5943599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err="1" smtClean="0"/>
              <a:t>Im</a:t>
            </a:r>
            <a:r>
              <a:rPr lang="cs-CZ" dirty="0" smtClean="0"/>
              <a:t> __________ </a:t>
            </a:r>
            <a:r>
              <a:rPr lang="cs-CZ" dirty="0" err="1" smtClean="0"/>
              <a:t>beginnt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Schuljahr</a:t>
            </a:r>
            <a:r>
              <a:rPr lang="cs-CZ" dirty="0" smtClean="0"/>
              <a:t>.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err="1" smtClean="0"/>
              <a:t>Im</a:t>
            </a:r>
            <a:r>
              <a:rPr lang="cs-CZ" dirty="0" smtClean="0"/>
              <a:t> __________ </a:t>
            </a:r>
            <a:r>
              <a:rPr lang="cs-CZ" dirty="0" err="1" smtClean="0"/>
              <a:t>spielt</a:t>
            </a:r>
            <a:r>
              <a:rPr lang="cs-CZ" dirty="0" smtClean="0"/>
              <a:t> Milan </a:t>
            </a:r>
            <a:r>
              <a:rPr lang="cs-CZ" dirty="0" err="1" smtClean="0"/>
              <a:t>Eishockey</a:t>
            </a:r>
            <a:r>
              <a:rPr lang="cs-CZ" dirty="0" smtClean="0"/>
              <a:t>. </a:t>
            </a: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(</a:t>
            </a:r>
            <a:r>
              <a:rPr lang="cs-CZ" dirty="0" err="1" smtClean="0">
                <a:solidFill>
                  <a:schemeClr val="bg1">
                    <a:lumMod val="50000"/>
                  </a:schemeClr>
                </a:solidFill>
              </a:rPr>
              <a:t>Jahreszeiten</a:t>
            </a: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)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smtClean="0"/>
              <a:t>Die </a:t>
            </a:r>
            <a:r>
              <a:rPr lang="cs-CZ" dirty="0" err="1" smtClean="0"/>
              <a:t>Sommerferien</a:t>
            </a:r>
            <a:r>
              <a:rPr lang="cs-CZ" dirty="0" smtClean="0"/>
              <a:t> </a:t>
            </a:r>
            <a:r>
              <a:rPr lang="cs-CZ" dirty="0" err="1" smtClean="0"/>
              <a:t>sind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__________ </a:t>
            </a:r>
            <a:r>
              <a:rPr lang="cs-CZ" dirty="0" err="1" smtClean="0"/>
              <a:t>und</a:t>
            </a:r>
            <a:r>
              <a:rPr lang="cs-CZ" dirty="0" smtClean="0"/>
              <a:t> __________.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err="1" smtClean="0"/>
              <a:t>Im</a:t>
            </a:r>
            <a:r>
              <a:rPr lang="cs-CZ" dirty="0" smtClean="0"/>
              <a:t> __________ </a:t>
            </a:r>
            <a:r>
              <a:rPr lang="cs-CZ" dirty="0" err="1" smtClean="0"/>
              <a:t>feiern</a:t>
            </a:r>
            <a:r>
              <a:rPr lang="cs-CZ" dirty="0" smtClean="0"/>
              <a:t>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Weihnachten</a:t>
            </a:r>
            <a:r>
              <a:rPr lang="cs-CZ" dirty="0" smtClean="0"/>
              <a:t>.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err="1" smtClean="0"/>
              <a:t>Im</a:t>
            </a:r>
            <a:r>
              <a:rPr lang="cs-CZ" dirty="0" smtClean="0"/>
              <a:t> __________ </a:t>
            </a:r>
            <a:r>
              <a:rPr lang="cs-CZ" dirty="0" err="1" smtClean="0"/>
              <a:t>fallen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Blätter</a:t>
            </a:r>
            <a:r>
              <a:rPr lang="cs-CZ" dirty="0" smtClean="0"/>
              <a:t> </a:t>
            </a:r>
            <a:r>
              <a:rPr lang="cs-CZ" dirty="0" err="1" smtClean="0"/>
              <a:t>vom</a:t>
            </a:r>
            <a:r>
              <a:rPr lang="cs-CZ" dirty="0" smtClean="0"/>
              <a:t> </a:t>
            </a:r>
            <a:r>
              <a:rPr lang="cs-CZ" dirty="0" err="1" smtClean="0"/>
              <a:t>Baum</a:t>
            </a:r>
            <a:r>
              <a:rPr lang="cs-CZ" dirty="0" smtClean="0"/>
              <a:t>. </a:t>
            </a: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(</a:t>
            </a:r>
            <a:r>
              <a:rPr lang="cs-CZ" dirty="0" err="1" smtClean="0">
                <a:solidFill>
                  <a:schemeClr val="bg1">
                    <a:lumMod val="50000"/>
                  </a:schemeClr>
                </a:solidFill>
              </a:rPr>
              <a:t>Jahreszeiten</a:t>
            </a: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)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err="1" smtClean="0"/>
              <a:t>Im</a:t>
            </a:r>
            <a:r>
              <a:rPr lang="cs-CZ" dirty="0"/>
              <a:t> </a:t>
            </a:r>
            <a:r>
              <a:rPr lang="cs-CZ" dirty="0" smtClean="0"/>
              <a:t>__________ </a:t>
            </a:r>
            <a:r>
              <a:rPr lang="cs-CZ" dirty="0" err="1" smtClean="0"/>
              <a:t>kommt</a:t>
            </a:r>
            <a:r>
              <a:rPr lang="cs-CZ" dirty="0" smtClean="0"/>
              <a:t> der </a:t>
            </a:r>
            <a:r>
              <a:rPr lang="cs-CZ" dirty="0" err="1" smtClean="0"/>
              <a:t>Frühling</a:t>
            </a:r>
            <a:r>
              <a:rPr lang="cs-CZ" dirty="0" smtClean="0"/>
              <a:t>.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err="1" smtClean="0"/>
              <a:t>Im</a:t>
            </a:r>
            <a:r>
              <a:rPr lang="cs-CZ" dirty="0" smtClean="0"/>
              <a:t> __________ </a:t>
            </a:r>
            <a:r>
              <a:rPr lang="cs-CZ" dirty="0" err="1" smtClean="0"/>
              <a:t>feiern</a:t>
            </a:r>
            <a:r>
              <a:rPr lang="cs-CZ" dirty="0" smtClean="0"/>
              <a:t>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Ostern</a:t>
            </a:r>
            <a:r>
              <a:rPr lang="cs-CZ" dirty="0" smtClean="0"/>
              <a:t>. </a:t>
            </a: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(</a:t>
            </a:r>
            <a:r>
              <a:rPr lang="cs-CZ" dirty="0" err="1" smtClean="0">
                <a:solidFill>
                  <a:schemeClr val="bg1">
                    <a:lumMod val="50000"/>
                  </a:schemeClr>
                </a:solidFill>
              </a:rPr>
              <a:t>Jahreszeiten</a:t>
            </a: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)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err="1" smtClean="0"/>
              <a:t>Im</a:t>
            </a:r>
            <a:r>
              <a:rPr lang="cs-CZ" dirty="0" smtClean="0"/>
              <a:t> __________ </a:t>
            </a:r>
            <a:r>
              <a:rPr lang="cs-CZ" dirty="0" err="1" smtClean="0"/>
              <a:t>beginnt</a:t>
            </a:r>
            <a:r>
              <a:rPr lang="cs-CZ" dirty="0" smtClean="0"/>
              <a:t> der </a:t>
            </a:r>
            <a:r>
              <a:rPr lang="cs-CZ" dirty="0" err="1" smtClean="0"/>
              <a:t>Herbst</a:t>
            </a:r>
            <a:r>
              <a:rPr lang="cs-CZ" dirty="0" smtClean="0"/>
              <a:t>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7469320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838200" y="141669"/>
            <a:ext cx="10515600" cy="772732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/>
              <a:t>Doplň</a:t>
            </a:r>
            <a:endParaRPr lang="cs-CZ" sz="3200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615820" y="914400"/>
            <a:ext cx="10737979" cy="5943599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b="1" dirty="0" err="1" smtClean="0"/>
              <a:t>September</a:t>
            </a:r>
            <a:r>
              <a:rPr lang="cs-CZ" dirty="0" smtClean="0"/>
              <a:t> </a:t>
            </a:r>
            <a:r>
              <a:rPr lang="cs-CZ" dirty="0" err="1" smtClean="0"/>
              <a:t>beginnt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Schuljahr</a:t>
            </a:r>
            <a:r>
              <a:rPr lang="cs-CZ" dirty="0" smtClean="0"/>
              <a:t>.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b="1" dirty="0" smtClean="0"/>
              <a:t>Winter</a:t>
            </a:r>
            <a:r>
              <a:rPr lang="cs-CZ" dirty="0" smtClean="0"/>
              <a:t> </a:t>
            </a:r>
            <a:r>
              <a:rPr lang="cs-CZ" dirty="0" err="1" smtClean="0"/>
              <a:t>spielt</a:t>
            </a:r>
            <a:r>
              <a:rPr lang="cs-CZ" dirty="0" smtClean="0"/>
              <a:t> Milan </a:t>
            </a:r>
            <a:r>
              <a:rPr lang="cs-CZ" dirty="0" err="1" smtClean="0"/>
              <a:t>Eishockey</a:t>
            </a:r>
            <a:r>
              <a:rPr lang="cs-CZ" dirty="0" smtClean="0"/>
              <a:t>.</a:t>
            </a:r>
            <a:endParaRPr lang="cs-CZ" dirty="0" smtClean="0">
              <a:solidFill>
                <a:schemeClr val="bg1">
                  <a:lumMod val="50000"/>
                </a:schemeClr>
              </a:solidFill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smtClean="0"/>
              <a:t>Die </a:t>
            </a:r>
            <a:r>
              <a:rPr lang="cs-CZ" dirty="0" err="1" smtClean="0"/>
              <a:t>Sommerferien</a:t>
            </a:r>
            <a:r>
              <a:rPr lang="cs-CZ" dirty="0" smtClean="0"/>
              <a:t> </a:t>
            </a:r>
            <a:r>
              <a:rPr lang="cs-CZ" dirty="0" err="1" smtClean="0"/>
              <a:t>sind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b="1" dirty="0" err="1" smtClean="0"/>
              <a:t>Juli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b="1" dirty="0" smtClean="0"/>
              <a:t>August</a:t>
            </a:r>
            <a:r>
              <a:rPr lang="cs-CZ" dirty="0" smtClean="0"/>
              <a:t>.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b="1" dirty="0" err="1" smtClean="0"/>
              <a:t>Dezember</a:t>
            </a:r>
            <a:r>
              <a:rPr lang="cs-CZ" dirty="0" smtClean="0"/>
              <a:t> </a:t>
            </a:r>
            <a:r>
              <a:rPr lang="cs-CZ" dirty="0" err="1" smtClean="0"/>
              <a:t>feiern</a:t>
            </a:r>
            <a:r>
              <a:rPr lang="cs-CZ" dirty="0" smtClean="0"/>
              <a:t>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Weihnachten</a:t>
            </a:r>
            <a:r>
              <a:rPr lang="cs-CZ" dirty="0" smtClean="0"/>
              <a:t>.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b="1" dirty="0" err="1" smtClean="0"/>
              <a:t>Herbst</a:t>
            </a:r>
            <a:r>
              <a:rPr lang="cs-CZ" dirty="0" smtClean="0"/>
              <a:t> </a:t>
            </a:r>
            <a:r>
              <a:rPr lang="cs-CZ" dirty="0" err="1" smtClean="0"/>
              <a:t>fallen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Blätter</a:t>
            </a:r>
            <a:r>
              <a:rPr lang="cs-CZ" dirty="0" smtClean="0"/>
              <a:t> </a:t>
            </a:r>
            <a:r>
              <a:rPr lang="cs-CZ" dirty="0" err="1" smtClean="0"/>
              <a:t>vom</a:t>
            </a:r>
            <a:r>
              <a:rPr lang="cs-CZ" dirty="0" smtClean="0"/>
              <a:t> </a:t>
            </a:r>
            <a:r>
              <a:rPr lang="cs-CZ" dirty="0" err="1" smtClean="0"/>
              <a:t>Baum</a:t>
            </a:r>
            <a:r>
              <a:rPr lang="cs-CZ" dirty="0" smtClean="0"/>
              <a:t>.</a:t>
            </a:r>
            <a:endParaRPr lang="cs-CZ" dirty="0" smtClean="0">
              <a:solidFill>
                <a:schemeClr val="bg1">
                  <a:lumMod val="50000"/>
                </a:schemeClr>
              </a:solidFill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err="1" smtClean="0"/>
              <a:t>Im</a:t>
            </a:r>
            <a:r>
              <a:rPr lang="cs-CZ" dirty="0"/>
              <a:t> </a:t>
            </a:r>
            <a:r>
              <a:rPr lang="cs-CZ" b="1" dirty="0" err="1" smtClean="0"/>
              <a:t>März</a:t>
            </a:r>
            <a:r>
              <a:rPr lang="cs-CZ" dirty="0" smtClean="0"/>
              <a:t> </a:t>
            </a:r>
            <a:r>
              <a:rPr lang="cs-CZ" dirty="0" err="1" smtClean="0"/>
              <a:t>kommt</a:t>
            </a:r>
            <a:r>
              <a:rPr lang="cs-CZ" dirty="0" smtClean="0"/>
              <a:t> der </a:t>
            </a:r>
            <a:r>
              <a:rPr lang="cs-CZ" dirty="0" err="1" smtClean="0"/>
              <a:t>Frühling</a:t>
            </a:r>
            <a:r>
              <a:rPr lang="cs-CZ" dirty="0" smtClean="0"/>
              <a:t>.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b="1" dirty="0" err="1" smtClean="0"/>
              <a:t>Frühling</a:t>
            </a:r>
            <a:r>
              <a:rPr lang="cs-CZ" dirty="0" smtClean="0"/>
              <a:t> </a:t>
            </a:r>
            <a:r>
              <a:rPr lang="cs-CZ" dirty="0" err="1" smtClean="0"/>
              <a:t>feiern</a:t>
            </a:r>
            <a:r>
              <a:rPr lang="cs-CZ" dirty="0" smtClean="0"/>
              <a:t>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Ostern</a:t>
            </a:r>
            <a:r>
              <a:rPr lang="cs-CZ" dirty="0" smtClean="0"/>
              <a:t>.</a:t>
            </a:r>
            <a:endParaRPr lang="cs-CZ" dirty="0" smtClean="0">
              <a:solidFill>
                <a:schemeClr val="bg1">
                  <a:lumMod val="50000"/>
                </a:schemeClr>
              </a:solidFill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b="1" dirty="0" err="1" smtClean="0"/>
              <a:t>September</a:t>
            </a:r>
            <a:r>
              <a:rPr lang="cs-CZ" dirty="0" smtClean="0"/>
              <a:t> </a:t>
            </a:r>
            <a:r>
              <a:rPr lang="cs-CZ" dirty="0" err="1" smtClean="0"/>
              <a:t>beginnt</a:t>
            </a:r>
            <a:r>
              <a:rPr lang="cs-CZ" dirty="0" smtClean="0"/>
              <a:t> der </a:t>
            </a:r>
            <a:r>
              <a:rPr lang="cs-CZ" dirty="0" err="1" smtClean="0"/>
              <a:t>Herbst</a:t>
            </a:r>
            <a:r>
              <a:rPr lang="cs-CZ" dirty="0" smtClean="0"/>
              <a:t>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282720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build="p"/>
    </p:bldLst>
  </p:timing>
</p:sld>
</file>

<file path=ppt/theme/theme1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521</TotalTime>
  <Words>154</Words>
  <Application>Microsoft Office PowerPoint</Application>
  <PresentationFormat>Širokoúhlá obrazovka</PresentationFormat>
  <Paragraphs>67</Paragraphs>
  <Slides>4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9" baseType="lpstr">
      <vt:lpstr>Arial</vt:lpstr>
      <vt:lpstr>Calibri</vt:lpstr>
      <vt:lpstr>Calibri Light</vt:lpstr>
      <vt:lpstr>Motiv Office</vt:lpstr>
      <vt:lpstr>Microsoft Word Document</vt:lpstr>
      <vt:lpstr>Prezentace aplikace PowerPoint</vt:lpstr>
      <vt:lpstr>Monate - měsíce, Jahreszeiten - roční doby</vt:lpstr>
      <vt:lpstr>Doplň</vt:lpstr>
      <vt:lpstr>Doplň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 Kozderka</dc:creator>
  <cp:lastModifiedBy>Jan Kozderka</cp:lastModifiedBy>
  <cp:revision>53</cp:revision>
  <dcterms:created xsi:type="dcterms:W3CDTF">2014-04-27T19:40:45Z</dcterms:created>
  <dcterms:modified xsi:type="dcterms:W3CDTF">2015-01-22T07:44:45Z</dcterms:modified>
</cp:coreProperties>
</file>