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895762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rozsévači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VY_12_INOVACE_4_31_ČJ_O</a:t>
                      </a:r>
                      <a:r>
                        <a:rPr kumimoji="0" lang="cs-CZ" sz="1400" b="1" i="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rozsévači 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30. 12. 2014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procvičování porozumění textu, dále pomáhá procvičovat určování vzoru podstatných jmen. Je zařazen do oblasti Křesťanská výchova 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si pozorně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Jeden rozsévač šel ráno rozsévat semena. Když rozséval, vítr je rozfoukal na různá místa. Některá z těch semen spadla podél cesty, jiná na skálu, nebo do trní. Ostatní byla zaváta do dobré země. Semena podél cesty byla sezobána ptáky. </a:t>
            </a:r>
            <a:r>
              <a:rPr lang="cs-CZ" dirty="0" smtClean="0"/>
              <a:t>Ta, </a:t>
            </a:r>
            <a:r>
              <a:rPr lang="cs-CZ" dirty="0" smtClean="0"/>
              <a:t>která spadla na </a:t>
            </a:r>
            <a:r>
              <a:rPr lang="cs-CZ" dirty="0" smtClean="0"/>
              <a:t>skálu, </a:t>
            </a:r>
            <a:r>
              <a:rPr lang="cs-CZ" dirty="0" smtClean="0"/>
              <a:t>uschla, protože neměla vláhu. Semena v trní se udusila. Jen na dobré půdě semena vyrostla a přinesla užitek.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to ví?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vítr semena zavál?</a:t>
            </a:r>
          </a:p>
          <a:p>
            <a:r>
              <a:rPr lang="cs-CZ" dirty="0" smtClean="0"/>
              <a:t>Co se stalo se semeny podél cesty?</a:t>
            </a:r>
          </a:p>
          <a:p>
            <a:r>
              <a:rPr lang="cs-CZ" dirty="0" smtClean="0"/>
              <a:t>Kde přinesla semena užitek?</a:t>
            </a:r>
          </a:p>
          <a:p>
            <a:endParaRPr lang="cs-CZ" dirty="0" smtClean="0"/>
          </a:p>
          <a:p>
            <a:r>
              <a:rPr lang="cs-CZ" dirty="0" smtClean="0"/>
              <a:t>Odkud pochází text?</a:t>
            </a:r>
          </a:p>
          <a:p>
            <a:endParaRPr lang="cs-CZ" dirty="0"/>
          </a:p>
        </p:txBody>
      </p:sp>
      <p:pic>
        <p:nvPicPr>
          <p:cNvPr id="4" name="Picture 3" descr="1217862172513747892davosmith_Wheat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2780928"/>
            <a:ext cx="1241911" cy="3501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Urči vzory těchto podstatných jmen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semena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cesta</a:t>
            </a:r>
          </a:p>
          <a:p>
            <a:r>
              <a:rPr lang="cs-CZ" dirty="0" smtClean="0"/>
              <a:t>skála</a:t>
            </a:r>
          </a:p>
          <a:p>
            <a:r>
              <a:rPr lang="cs-CZ" dirty="0" smtClean="0"/>
              <a:t>trní</a:t>
            </a:r>
          </a:p>
          <a:p>
            <a:r>
              <a:rPr lang="cs-CZ" dirty="0" smtClean="0"/>
              <a:t>ptáci</a:t>
            </a:r>
          </a:p>
          <a:p>
            <a:r>
              <a:rPr lang="cs-CZ" dirty="0" smtClean="0"/>
              <a:t>užitek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město</a:t>
            </a:r>
          </a:p>
          <a:p>
            <a:r>
              <a:rPr lang="cs-CZ" dirty="0" smtClean="0"/>
              <a:t>hrad</a:t>
            </a:r>
          </a:p>
          <a:p>
            <a:r>
              <a:rPr lang="cs-CZ" dirty="0" smtClean="0"/>
              <a:t>žena</a:t>
            </a:r>
          </a:p>
          <a:p>
            <a:r>
              <a:rPr lang="cs-CZ" dirty="0" smtClean="0"/>
              <a:t>žena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 smtClean="0"/>
              <a:t>pán</a:t>
            </a:r>
          </a:p>
          <a:p>
            <a:r>
              <a:rPr lang="cs-CZ" dirty="0" smtClean="0"/>
              <a:t>hrad</a:t>
            </a:r>
          </a:p>
          <a:p>
            <a:endParaRPr lang="cs-CZ" dirty="0"/>
          </a:p>
        </p:txBody>
      </p:sp>
      <p:pic>
        <p:nvPicPr>
          <p:cNvPr id="7" name="Picture 6" descr="1236269662840713171keksschaf_Shepherd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3068960"/>
            <a:ext cx="2152967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95120" cy="4525963"/>
          </a:xfrm>
        </p:spPr>
        <p:txBody>
          <a:bodyPr/>
          <a:lstStyle/>
          <a:p>
            <a:r>
              <a:rPr lang="cs-CZ" dirty="0" smtClean="0"/>
              <a:t>www.clker.com</a:t>
            </a:r>
          </a:p>
          <a:p>
            <a:r>
              <a:rPr lang="cs-CZ" dirty="0" smtClean="0"/>
              <a:t>Volně převyprávění text dle Bible (Matouš 13. kapitola)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226</TotalTime>
  <Words>150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</vt:lpstr>
      <vt:lpstr>Snímek 1</vt:lpstr>
      <vt:lpstr>Přečti si pozorně následující text</vt:lpstr>
      <vt:lpstr>Kdo to ví?</vt:lpstr>
      <vt:lpstr>Urči vzory těchto podstatných jmen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34</cp:revision>
  <dcterms:created xsi:type="dcterms:W3CDTF">2014-09-17T17:02:37Z</dcterms:created>
  <dcterms:modified xsi:type="dcterms:W3CDTF">2015-01-23T16:05:01Z</dcterms:modified>
</cp:coreProperties>
</file>