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notesMasterIdLst>
    <p:notesMasterId r:id="rId7"/>
  </p:notesMasterIdLst>
  <p:sldIdLst>
    <p:sldId id="267" r:id="rId2"/>
    <p:sldId id="268" r:id="rId3"/>
    <p:sldId id="269" r:id="rId4"/>
    <p:sldId id="270" r:id="rId5"/>
    <p:sldId id="27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94" autoAdjust="0"/>
    <p:restoredTop sz="94660"/>
  </p:normalViewPr>
  <p:slideViewPr>
    <p:cSldViewPr>
      <p:cViewPr varScale="1">
        <p:scale>
          <a:sx n="99" d="100"/>
          <a:sy n="99" d="100"/>
        </p:scale>
        <p:origin x="-21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932697-DE1F-4D8C-8EB4-782CB535C08D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0F8914-04A0-4009-8E08-8FB3BB8FF0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8819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Ať 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0F8914-04A0-4009-8E08-8FB3BB8FF035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23.1.2015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635083"/>
              </p:ext>
            </p:extLst>
          </p:nvPr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Tři muži v peci 2 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VY_12_INOVACE_04_33_ČJ_Tři</a:t>
                      </a:r>
                      <a:r>
                        <a:rPr kumimoji="0" lang="cs-CZ" sz="1400" b="1" i="0" kern="1200" baseline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1400" b="1" i="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muži v peci 2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3.1.2015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procvičování porozumění textu a určování vzorů podstatných jmen.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Přečti si příběh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208912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V době, kdy byl Izrael v zajetí </a:t>
            </a:r>
            <a:r>
              <a:rPr lang="cs-CZ" dirty="0" smtClean="0"/>
              <a:t>Persie, </a:t>
            </a:r>
            <a:r>
              <a:rPr lang="cs-CZ" dirty="0" smtClean="0"/>
              <a:t>sloužili u krále tři muži – Šadrak, Méšak a Abednego. Král postavil velikou sochu a vydal rozkaz, že se jí každý musí v určitou dobu klanět. Jenže ti tři muži sloužili Hospodinu a soše se nepoklonili. Proto je král nechal vhodit do ohnivé pece. Bůh je však zachránil a oheň se jich ani nedotkl. Když to král viděl, zvolal: „Ať je požehnán váš Bůh, který vás zachránil!“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Odpověz na následující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jakém zajetí byl Izrael?</a:t>
            </a:r>
          </a:p>
          <a:p>
            <a:endParaRPr lang="cs-CZ" dirty="0" smtClean="0"/>
          </a:p>
          <a:p>
            <a:r>
              <a:rPr lang="cs-CZ" dirty="0" smtClean="0"/>
              <a:t>Kolik izraelských mužů sloužilo králi?</a:t>
            </a:r>
          </a:p>
          <a:p>
            <a:endParaRPr lang="cs-CZ" dirty="0" smtClean="0"/>
          </a:p>
          <a:p>
            <a:r>
              <a:rPr lang="cs-CZ" dirty="0" smtClean="0"/>
              <a:t>Co muži provedli, že byli vhozeni do ohnivé pece?</a:t>
            </a:r>
          </a:p>
          <a:p>
            <a:endParaRPr lang="cs-CZ" dirty="0" smtClean="0"/>
          </a:p>
        </p:txBody>
      </p:sp>
      <p:pic>
        <p:nvPicPr>
          <p:cNvPr id="4" name="Picture 3" descr="11954258601645928307firewall_renato_pagano_01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4077072"/>
            <a:ext cx="2592288" cy="255772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špatné vzory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Král</a:t>
            </a:r>
          </a:p>
          <a:p>
            <a:r>
              <a:rPr lang="cs-CZ" sz="2800" dirty="0" smtClean="0"/>
              <a:t>Rozkaz</a:t>
            </a:r>
          </a:p>
          <a:p>
            <a:r>
              <a:rPr lang="cs-CZ" sz="2800" dirty="0" smtClean="0"/>
              <a:t>Socha</a:t>
            </a:r>
          </a:p>
          <a:p>
            <a:r>
              <a:rPr lang="cs-CZ" sz="2800" dirty="0" smtClean="0"/>
              <a:t>Oheň</a:t>
            </a:r>
          </a:p>
          <a:p>
            <a:r>
              <a:rPr lang="cs-CZ" sz="2800" dirty="0" smtClean="0"/>
              <a:t>Pec</a:t>
            </a:r>
          </a:p>
          <a:p>
            <a:endParaRPr lang="cs-CZ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800" dirty="0" smtClean="0"/>
              <a:t>muž</a:t>
            </a:r>
          </a:p>
          <a:p>
            <a:r>
              <a:rPr lang="cs-CZ" sz="2800" dirty="0" smtClean="0"/>
              <a:t>stroj</a:t>
            </a:r>
          </a:p>
          <a:p>
            <a:r>
              <a:rPr lang="cs-CZ" sz="2800" dirty="0" smtClean="0"/>
              <a:t>kost </a:t>
            </a:r>
          </a:p>
          <a:p>
            <a:r>
              <a:rPr lang="cs-CZ" sz="2800" dirty="0" smtClean="0"/>
              <a:t>hrad</a:t>
            </a:r>
          </a:p>
          <a:p>
            <a:r>
              <a:rPr lang="cs-CZ" sz="2800" dirty="0" smtClean="0"/>
              <a:t>žena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Picture 5" descr="11954258601645928307firewall_renato_pagano_01.svg.med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861048"/>
            <a:ext cx="2736304" cy="269982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www.clker.com</a:t>
            </a:r>
          </a:p>
          <a:p>
            <a:r>
              <a:rPr lang="cs-CZ" dirty="0" smtClean="0"/>
              <a:t>Volně převyprávěný text z Bible (Daniel 3. kapitola)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350</TotalTime>
  <Words>136</Words>
  <Application>Microsoft Office PowerPoint</Application>
  <PresentationFormat>Předvádění na obrazovce (4:3)</PresentationFormat>
  <Paragraphs>49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Technic</vt:lpstr>
      <vt:lpstr>Snímek 1</vt:lpstr>
      <vt:lpstr>Přečti si příběh</vt:lpstr>
      <vt:lpstr>Odpověz na následující otázky</vt:lpstr>
      <vt:lpstr>Oprav špatné vzory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Dum</cp:lastModifiedBy>
  <cp:revision>33</cp:revision>
  <dcterms:created xsi:type="dcterms:W3CDTF">2014-09-17T17:02:37Z</dcterms:created>
  <dcterms:modified xsi:type="dcterms:W3CDTF">2015-01-23T16:06:24Z</dcterms:modified>
</cp:coreProperties>
</file>