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404" r:id="rId1"/>
  </p:sldMasterIdLst>
  <p:sldIdLst>
    <p:sldId id="267" r:id="rId2"/>
    <p:sldId id="268" r:id="rId3"/>
    <p:sldId id="270" r:id="rId4"/>
    <p:sldId id="271" r:id="rId5"/>
    <p:sldId id="269" r:id="rId6"/>
    <p:sldId id="272" r:id="rId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294" autoAdjust="0"/>
    <p:restoredTop sz="94660"/>
  </p:normalViewPr>
  <p:slideViewPr>
    <p:cSldViewPr>
      <p:cViewPr varScale="1">
        <p:scale>
          <a:sx n="69" d="100"/>
          <a:sy n="69" d="100"/>
        </p:scale>
        <p:origin x="-528"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8"/>
          <p:cNvSpPr>
            <a:spLocks noGrp="1"/>
          </p:cNvSpPr>
          <p:nvPr>
            <p:ph type="ctrTitle"/>
          </p:nvPr>
        </p:nvSpPr>
        <p:spPr>
          <a:xfrm>
            <a:off x="429064" y="3337560"/>
            <a:ext cx="6480048" cy="2301240"/>
          </a:xfrm>
        </p:spPr>
        <p:txBody>
          <a:bodyPr rIns="45720" anchor="t"/>
          <a:lstStyle>
            <a:lvl1pPr algn="r">
              <a:defRPr lang="en-US" b="1" cap="all" baseline="0" dirty="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433050" y="1544812"/>
            <a:ext cx="6480048" cy="1752600"/>
          </a:xfrm>
        </p:spPr>
        <p:txBody>
          <a:bodyPr tIns="0" rIns="45720" bIns="0" anchor="b">
            <a:normAutofit/>
          </a:bodyPr>
          <a:lstStyle>
            <a:lvl1pPr marL="0" indent="0" algn="r">
              <a:buNone/>
              <a:defRPr sz="2000">
                <a:solidFill>
                  <a:schemeClr val="tx1"/>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12120254-67D0-4884-9DDF-D4B4D8E792A0}" type="datetimeFigureOut">
              <a:rPr lang="cs-CZ" smtClean="0"/>
              <a:pPr/>
              <a:t>6.1.2015</a:t>
            </a:fld>
            <a:endParaRPr lang="cs-CZ"/>
          </a:p>
        </p:txBody>
      </p:sp>
      <p:sp>
        <p:nvSpPr>
          <p:cNvPr id="19" name="Footer Placeholder 18"/>
          <p:cNvSpPr>
            <a:spLocks noGrp="1"/>
          </p:cNvSpPr>
          <p:nvPr>
            <p:ph type="ftr" sz="quarter" idx="11"/>
          </p:nvPr>
        </p:nvSpPr>
        <p:spPr/>
        <p:txBody>
          <a:bodyPr/>
          <a:lstStyle/>
          <a:p>
            <a:endParaRPr lang="cs-CZ"/>
          </a:p>
        </p:txBody>
      </p:sp>
      <p:sp>
        <p:nvSpPr>
          <p:cNvPr id="27" name="Slide Number Placeholder 26"/>
          <p:cNvSpPr>
            <a:spLocks noGrp="1"/>
          </p:cNvSpPr>
          <p:nvPr>
            <p:ph type="sldNum" sz="quarter" idx="12"/>
          </p:nvPr>
        </p:nvSpPr>
        <p:spPr/>
        <p:txBody>
          <a:bodyPr/>
          <a:lstStyle/>
          <a:p>
            <a:fld id="{C2A0BF02-4304-475C-B298-6351DC447082}"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2120254-67D0-4884-9DDF-D4B4D8E792A0}" type="datetimeFigureOut">
              <a:rPr lang="cs-CZ" smtClean="0"/>
              <a:pPr/>
              <a:t>6.1.2015</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C2A0BF02-4304-475C-B298-6351DC447082}"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2" name="Title 1"/>
          <p:cNvSpPr>
            <a:spLocks noGrp="1"/>
          </p:cNvSpPr>
          <p:nvPr>
            <p:ph type="title"/>
          </p:nvPr>
        </p:nvSpPr>
        <p:spPr>
          <a:xfrm>
            <a:off x="685800" y="3583837"/>
            <a:ext cx="6629400" cy="1826363"/>
          </a:xfrm>
        </p:spPr>
        <p:txBody>
          <a:bodyPr tIns="0" bIns="0" anchor="t"/>
          <a:lstStyle>
            <a:lvl1pPr algn="l">
              <a:buNone/>
              <a:defRPr sz="4200" b="1" cap="none" baseline="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685800" y="2485800"/>
            <a:ext cx="6629400" cy="1066688"/>
          </a:xfrm>
        </p:spPr>
        <p:txBody>
          <a:bodyPr lIns="45720" tIns="0" rIns="45720" bIns="0" anchor="b"/>
          <a:lstStyle>
            <a:lvl1pPr marL="0" indent="0" algn="l">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12120254-67D0-4884-9DDF-D4B4D8E792A0}" type="datetimeFigureOut">
              <a:rPr lang="cs-CZ" smtClean="0"/>
              <a:pPr/>
              <a:t>6.1.2015</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C2A0BF02-4304-475C-B298-6351DC447082}"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26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2120254-67D0-4884-9DDF-D4B4D8E792A0}" type="datetimeFigureOut">
              <a:rPr lang="cs-CZ" smtClean="0"/>
              <a:pPr/>
              <a:t>6.1.2015</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C2A0BF02-4304-475C-B298-6351DC447082}"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86400"/>
            <a:ext cx="4040188"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5486400"/>
            <a:ext cx="4041775"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516912"/>
            <a:ext cx="4040188"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516912"/>
            <a:ext cx="4041775"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12120254-67D0-4884-9DDF-D4B4D8E792A0}" type="datetimeFigureOut">
              <a:rPr lang="cs-CZ" smtClean="0"/>
              <a:pPr/>
              <a:t>6.1.2015</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C2A0BF02-4304-475C-B298-6351DC447082}"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320"/>
            <a:ext cx="7470648" cy="1143000"/>
          </a:xfrm>
        </p:spPr>
        <p:txBody>
          <a:bodyPr anchor="ctr"/>
          <a:lstStyle>
            <a:lvl1pPr algn="l">
              <a:defRPr sz="4600"/>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fld id="{12120254-67D0-4884-9DDF-D4B4D8E792A0}" type="datetimeFigureOut">
              <a:rPr lang="cs-CZ" smtClean="0"/>
              <a:pPr/>
              <a:t>6.1.2015</a:t>
            </a:fld>
            <a:endParaRPr lang="cs-CZ"/>
          </a:p>
        </p:txBody>
      </p:sp>
      <p:sp>
        <p:nvSpPr>
          <p:cNvPr id="8" name="Slide Number Placeholder 7"/>
          <p:cNvSpPr>
            <a:spLocks noGrp="1"/>
          </p:cNvSpPr>
          <p:nvPr>
            <p:ph type="sldNum" sz="quarter" idx="11"/>
          </p:nvPr>
        </p:nvSpPr>
        <p:spPr/>
        <p:txBody>
          <a:bodyPr/>
          <a:lstStyle/>
          <a:p>
            <a:fld id="{C2A0BF02-4304-475C-B298-6351DC447082}" type="slidenum">
              <a:rPr lang="cs-CZ" smtClean="0"/>
              <a:pPr/>
              <a:t>‹#›</a:t>
            </a:fld>
            <a:endParaRPr lang="cs-CZ"/>
          </a:p>
        </p:txBody>
      </p:sp>
      <p:sp>
        <p:nvSpPr>
          <p:cNvPr id="9" name="Footer Placeholder 8"/>
          <p:cNvSpPr>
            <a:spLocks noGrp="1"/>
          </p:cNvSpPr>
          <p:nvPr>
            <p:ph type="ftr" sz="quarter" idx="12"/>
          </p:nvPr>
        </p:nvSpPr>
        <p:spPr/>
        <p:txBody>
          <a:bodyPr/>
          <a:lstStyle/>
          <a:p>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2120254-67D0-4884-9DDF-D4B4D8E792A0}" type="datetimeFigureOut">
              <a:rPr lang="cs-CZ" smtClean="0"/>
              <a:pPr/>
              <a:t>6.1.2015</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C2A0BF02-4304-475C-B298-6351DC447082}"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1185528"/>
            <a:ext cx="3200400" cy="730250"/>
          </a:xfrm>
        </p:spPr>
        <p:txBody>
          <a:bodyPr tIns="0" bIns="0" anchor="t"/>
          <a:lstStyle>
            <a:lvl1pPr algn="l">
              <a:buNone/>
              <a:defRPr sz="1800" b="1">
                <a:solidFill>
                  <a:schemeClr val="accent1"/>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214424"/>
            <a:ext cx="2743200" cy="914400"/>
          </a:xfrm>
        </p:spPr>
        <p:txBody>
          <a:bodyPr lIns="45720" tIns="0" rIns="45720" bIns="0" anchor="b"/>
          <a:lstStyle>
            <a:lvl1pPr marL="0" indent="0" algn="l">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1981200"/>
            <a:ext cx="7086600" cy="3810000"/>
          </a:xfrm>
        </p:spPr>
        <p:txBody>
          <a:bodyPr/>
          <a:lstStyle>
            <a:lvl1pPr>
              <a:defRPr sz="2800"/>
            </a:lvl1pPr>
            <a:lvl2pPr>
              <a:defRPr sz="2400"/>
            </a:lvl2pPr>
            <a:lvl3pPr>
              <a:defRPr sz="22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2120254-67D0-4884-9DDF-D4B4D8E792A0}" type="datetimeFigureOut">
              <a:rPr lang="cs-CZ" smtClean="0"/>
              <a:pPr/>
              <a:t>6.1.2015</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a:xfrm>
            <a:off x="8156448" y="6422064"/>
            <a:ext cx="762000" cy="365125"/>
          </a:xfrm>
        </p:spPr>
        <p:txBody>
          <a:bodyPr/>
          <a:lstStyle/>
          <a:p>
            <a:fld id="{C2A0BF02-4304-475C-B298-6351DC447082}"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56732" y="1705709"/>
            <a:ext cx="3053868" cy="1253808"/>
          </a:xfrm>
        </p:spPr>
        <p:txBody>
          <a:bodyPr anchor="b"/>
          <a:lstStyle>
            <a:lvl1pPr algn="l">
              <a:buNone/>
              <a:defRPr sz="2200" b="1">
                <a:solidFill>
                  <a:schemeClr val="accent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065628" y="1019907"/>
            <a:ext cx="4114800" cy="4114800"/>
          </a:xfrm>
          <a:prstGeom prst="ellipse">
            <a:avLst/>
          </a:prstGeom>
          <a:solidFill>
            <a:schemeClr val="bg2">
              <a:shade val="50000"/>
            </a:schemeClr>
          </a:solidFill>
          <a:ln w="50800" cap="flat">
            <a:solidFill>
              <a:schemeClr val="bg2"/>
            </a:solidFill>
            <a:miter lim="800000"/>
          </a:ln>
          <a:effectLst>
            <a:outerShdw blurRad="152000" dist="345000" dir="5400000" sx="-80000" sy="-18000" rotWithShape="0">
              <a:srgbClr val="000000">
                <a:alpha val="25000"/>
              </a:srgbClr>
            </a:outerShdw>
          </a:effectLst>
          <a:scene3d>
            <a:camera prst="orthographicFront"/>
            <a:lightRig rig="contrasting" dir="t">
              <a:rot lat="0" lon="0" rev="2400000"/>
            </a:lightRig>
          </a:scene3d>
          <a:sp3d contourW="7620">
            <a:bevelT w="63500" h="63500"/>
            <a:contourClr>
              <a:schemeClr val="bg2">
                <a:shade val="50000"/>
              </a:schemeClr>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5556734" y="2998765"/>
            <a:ext cx="3053866" cy="2663482"/>
          </a:xfrm>
        </p:spPr>
        <p:txBody>
          <a:bodyPr lIns="45720" rIns="45720"/>
          <a:lstStyle>
            <a:lvl1pPr marL="0" indent="0">
              <a:buFontTx/>
              <a:buNone/>
              <a:defRPr sz="12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457200" y="6422064"/>
            <a:ext cx="2133600" cy="365125"/>
          </a:xfrm>
        </p:spPr>
        <p:txBody>
          <a:bodyPr/>
          <a:lstStyle/>
          <a:p>
            <a:fld id="{12120254-67D0-4884-9DDF-D4B4D8E792A0}" type="datetimeFigureOut">
              <a:rPr lang="cs-CZ" smtClean="0"/>
              <a:pPr/>
              <a:t>6.1.2015</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C2A0BF02-4304-475C-B298-6351DC447082}"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2120254-67D0-4884-9DDF-D4B4D8E792A0}" type="datetimeFigureOut">
              <a:rPr lang="cs-CZ" smtClean="0"/>
              <a:pPr/>
              <a:t>6.1.2015</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C2A0BF02-4304-475C-B298-6351DC447082}"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2120254-67D0-4884-9DDF-D4B4D8E792A0}" type="datetimeFigureOut">
              <a:rPr lang="cs-CZ" smtClean="0"/>
              <a:pPr/>
              <a:t>6.1.2015</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C2A0BF02-4304-475C-B298-6351DC447082}"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2" name="Freeform 11"/>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16" name="Freeform 15"/>
          <p:cNvSpPr>
            <a:spLocks/>
          </p:cNvSpPr>
          <p:nvPr/>
        </p:nvSpPr>
        <p:spPr bwMode="auto">
          <a:xfrm>
            <a:off x="7315200" y="0"/>
            <a:ext cx="1828800"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2082" y="1734"/>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Placeholder 8"/>
          <p:cNvSpPr>
            <a:spLocks noGrp="1"/>
          </p:cNvSpPr>
          <p:nvPr>
            <p:ph type="title"/>
          </p:nvPr>
        </p:nvSpPr>
        <p:spPr>
          <a:xfrm>
            <a:off x="457200" y="274638"/>
            <a:ext cx="7467600" cy="1143000"/>
          </a:xfrm>
          <a:prstGeom prst="rect">
            <a:avLst/>
          </a:prstGeom>
        </p:spPr>
        <p:txBody>
          <a:bodyPr vert="horz" lIns="45720" rIns="45720" anchor="ctr">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600200"/>
            <a:ext cx="7467600" cy="45259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422064"/>
            <a:ext cx="2133600" cy="365125"/>
          </a:xfrm>
          <a:prstGeom prst="rect">
            <a:avLst/>
          </a:prstGeom>
        </p:spPr>
        <p:txBody>
          <a:bodyPr vert="horz" bIns="0" anchor="b"/>
          <a:lstStyle>
            <a:lvl1pPr algn="l" eaLnBrk="1" latinLnBrk="0" hangingPunct="1">
              <a:defRPr kumimoji="0" sz="1000">
                <a:solidFill>
                  <a:schemeClr val="tx2">
                    <a:shade val="50000"/>
                  </a:schemeClr>
                </a:solidFill>
              </a:defRPr>
            </a:lvl1pPr>
          </a:lstStyle>
          <a:p>
            <a:fld id="{12120254-67D0-4884-9DDF-D4B4D8E792A0}" type="datetimeFigureOut">
              <a:rPr lang="cs-CZ" smtClean="0"/>
              <a:pPr/>
              <a:t>6.1.2015</a:t>
            </a:fld>
            <a:endParaRPr lang="cs-CZ"/>
          </a:p>
        </p:txBody>
      </p:sp>
      <p:sp>
        <p:nvSpPr>
          <p:cNvPr id="22" name="Footer Placeholder 21"/>
          <p:cNvSpPr>
            <a:spLocks noGrp="1"/>
          </p:cNvSpPr>
          <p:nvPr>
            <p:ph type="ftr" sz="quarter" idx="3"/>
          </p:nvPr>
        </p:nvSpPr>
        <p:spPr>
          <a:xfrm>
            <a:off x="3124200" y="6422064"/>
            <a:ext cx="2895600" cy="365125"/>
          </a:xfrm>
          <a:prstGeom prst="rect">
            <a:avLst/>
          </a:prstGeom>
        </p:spPr>
        <p:txBody>
          <a:bodyPr vert="horz" lIns="0" rIns="0" bIns="0" anchor="b"/>
          <a:lstStyle>
            <a:lvl1pPr algn="ctr" eaLnBrk="1" latinLnBrk="0" hangingPunct="1">
              <a:defRPr kumimoji="0" sz="1000">
                <a:solidFill>
                  <a:schemeClr val="tx2">
                    <a:shade val="50000"/>
                  </a:schemeClr>
                </a:solidFill>
              </a:defRPr>
            </a:lvl1pPr>
          </a:lstStyle>
          <a:p>
            <a:endParaRPr lang="cs-CZ"/>
          </a:p>
        </p:txBody>
      </p:sp>
      <p:sp>
        <p:nvSpPr>
          <p:cNvPr id="18" name="Slide Number Placeholder 17"/>
          <p:cNvSpPr>
            <a:spLocks noGrp="1"/>
          </p:cNvSpPr>
          <p:nvPr>
            <p:ph type="sldNum" sz="quarter" idx="4"/>
          </p:nvPr>
        </p:nvSpPr>
        <p:spPr>
          <a:xfrm>
            <a:off x="8153400" y="6422064"/>
            <a:ext cx="762000" cy="365125"/>
          </a:xfrm>
          <a:prstGeom prst="rect">
            <a:avLst/>
          </a:prstGeom>
        </p:spPr>
        <p:txBody>
          <a:bodyPr vert="horz" lIns="0" tIns="0" rIns="0" bIns="0" anchor="b"/>
          <a:lstStyle>
            <a:lvl1pPr algn="r" eaLnBrk="1" latinLnBrk="0" hangingPunct="1">
              <a:defRPr kumimoji="0" sz="1000">
                <a:solidFill>
                  <a:schemeClr val="tx2">
                    <a:shade val="50000"/>
                  </a:schemeClr>
                </a:solidFill>
              </a:defRPr>
            </a:lvl1pPr>
          </a:lstStyle>
          <a:p>
            <a:fld id="{C2A0BF02-4304-475C-B298-6351DC447082}" type="slidenum">
              <a:rPr lang="cs-CZ" smtClean="0"/>
              <a:pPr/>
              <a:t>‹#›</a:t>
            </a:fld>
            <a:endParaRPr lang="cs-CZ"/>
          </a:p>
        </p:txBody>
      </p:sp>
    </p:spTree>
  </p:cSld>
  <p:clrMap bg1="dk1" tx1="lt1" bg2="dk2" tx2="lt2" accent1="accent1" accent2="accent2" accent3="accent3" accent4="accent4" accent5="accent5" accent6="accent6" hlink="hlink" folHlink="folHlink"/>
  <p:sldLayoutIdLst>
    <p:sldLayoutId id="2147484405" r:id="rId1"/>
    <p:sldLayoutId id="2147484406" r:id="rId2"/>
    <p:sldLayoutId id="2147484407" r:id="rId3"/>
    <p:sldLayoutId id="2147484408" r:id="rId4"/>
    <p:sldLayoutId id="2147484409" r:id="rId5"/>
    <p:sldLayoutId id="2147484410" r:id="rId6"/>
    <p:sldLayoutId id="2147484411" r:id="rId7"/>
    <p:sldLayoutId id="2147484412" r:id="rId8"/>
    <p:sldLayoutId id="2147484413" r:id="rId9"/>
    <p:sldLayoutId id="2147484414" r:id="rId10"/>
    <p:sldLayoutId id="2147484415" r:id="rId11"/>
  </p:sldLayoutIdLst>
  <p:txStyles>
    <p:titleStyle>
      <a:lvl1pPr algn="l" rtl="0" eaLnBrk="1" latinLnBrk="0" hangingPunct="1">
        <a:spcBef>
          <a:spcPct val="0"/>
        </a:spcBef>
        <a:buNone/>
        <a:defRPr kumimoji="0" sz="4600" kern="1200">
          <a:solidFill>
            <a:schemeClr val="tx1"/>
          </a:solidFill>
          <a:latin typeface="+mj-lt"/>
          <a:ea typeface="+mj-ea"/>
          <a:cs typeface="+mj-cs"/>
        </a:defRPr>
      </a:lvl1pPr>
    </p:titleStyle>
    <p:bodyStyle>
      <a:lvl1pPr marL="420624"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722376" indent="-274320" algn="l" rtl="0" eaLnBrk="1" latinLnBrk="0" hangingPunct="1">
        <a:spcBef>
          <a:spcPct val="20000"/>
        </a:spcBef>
        <a:buClr>
          <a:schemeClr val="accent1"/>
        </a:buClr>
        <a:buSzPct val="90000"/>
        <a:buFont typeface="Wingdings 2"/>
        <a:buChar char=""/>
        <a:defRPr kumimoji="0" sz="2600" kern="1200">
          <a:solidFill>
            <a:schemeClr val="tx1"/>
          </a:solidFill>
          <a:latin typeface="+mn-lt"/>
          <a:ea typeface="+mn-ea"/>
          <a:cs typeface="+mn-cs"/>
        </a:defRPr>
      </a:lvl2pPr>
      <a:lvl3pPr marL="1005840" indent="-256032" algn="l" rtl="0" eaLnBrk="1" latinLnBrk="0" hangingPunct="1">
        <a:spcBef>
          <a:spcPct val="20000"/>
        </a:spcBef>
        <a:buClr>
          <a:schemeClr val="accent2"/>
        </a:buClr>
        <a:buSzPct val="85000"/>
        <a:buFont typeface="Arial"/>
        <a:buChar char="○"/>
        <a:defRPr kumimoji="0" sz="2400" kern="1200">
          <a:solidFill>
            <a:schemeClr val="tx1"/>
          </a:solidFill>
          <a:latin typeface="+mn-lt"/>
          <a:ea typeface="+mn-ea"/>
          <a:cs typeface="+mn-cs"/>
        </a:defRPr>
      </a:lvl3pPr>
      <a:lvl4pPr marL="1280160" indent="-237744" algn="l" rtl="0" eaLnBrk="1" latinLnBrk="0" hangingPunct="1">
        <a:spcBef>
          <a:spcPct val="20000"/>
        </a:spcBef>
        <a:buClr>
          <a:schemeClr val="accent3"/>
        </a:buClr>
        <a:buSzPct val="90000"/>
        <a:buFont typeface="Wingdings 2"/>
        <a:buChar char=""/>
        <a:defRPr kumimoji="0" sz="2000" kern="1200">
          <a:solidFill>
            <a:schemeClr val="tx1"/>
          </a:solidFill>
          <a:latin typeface="+mn-lt"/>
          <a:ea typeface="+mn-ea"/>
          <a:cs typeface="+mn-cs"/>
        </a:defRPr>
      </a:lvl4pPr>
      <a:lvl5pPr marL="1490472" indent="-182880" algn="l" rtl="0" eaLnBrk="1" latinLnBrk="0" hangingPunct="1">
        <a:spcBef>
          <a:spcPct val="20000"/>
        </a:spcBef>
        <a:buClr>
          <a:schemeClr val="accent4"/>
        </a:buClr>
        <a:buSzPct val="100000"/>
        <a:buFont typeface="Arial"/>
        <a:buChar char="-"/>
        <a:defRPr kumimoji="0" sz="2000" kern="1200">
          <a:solidFill>
            <a:schemeClr val="tx1"/>
          </a:solidFill>
          <a:latin typeface="+mn-lt"/>
          <a:ea typeface="+mn-ea"/>
          <a:cs typeface="+mn-cs"/>
        </a:defRPr>
      </a:lvl5pPr>
      <a:lvl6pPr marL="1700784" indent="-182880" algn="l" rtl="0" eaLnBrk="1" latinLnBrk="0" hangingPunct="1">
        <a:spcBef>
          <a:spcPct val="20000"/>
        </a:spcBef>
        <a:buClr>
          <a:schemeClr val="accent5"/>
        </a:buClr>
        <a:buFont typeface="Arial"/>
        <a:buChar char="-"/>
        <a:defRPr kumimoji="0" sz="2000" kern="1200" baseline="0">
          <a:solidFill>
            <a:schemeClr val="tx1"/>
          </a:solidFill>
          <a:latin typeface="+mn-lt"/>
          <a:ea typeface="+mn-ea"/>
          <a:cs typeface="+mn-cs"/>
        </a:defRPr>
      </a:lvl6pPr>
      <a:lvl7pPr marL="1920240" indent="-182880" algn="l" rtl="0" eaLnBrk="1" latinLnBrk="0" hangingPunct="1">
        <a:spcBef>
          <a:spcPct val="20000"/>
        </a:spcBef>
        <a:buClr>
          <a:schemeClr val="accent6"/>
        </a:buClr>
        <a:buSzPct val="100000"/>
        <a:buFont typeface="Arial"/>
        <a:buChar char="•"/>
        <a:defRPr kumimoji="0" sz="1800" kern="1200" baseline="0">
          <a:solidFill>
            <a:schemeClr val="tx1"/>
          </a:solidFill>
          <a:latin typeface="+mn-lt"/>
          <a:ea typeface="+mn-ea"/>
          <a:cs typeface="+mn-cs"/>
        </a:defRPr>
      </a:lvl7pPr>
      <a:lvl8pPr marL="2139696"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8pPr>
      <a:lvl9pPr marL="2331720"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cs-CZ"/>
          </a:p>
        </p:txBody>
      </p:sp>
      <p:pic>
        <p:nvPicPr>
          <p:cNvPr id="4" name="Content Placeholder 3" descr="H:\!Dokumenty\!Gympl\!projekty\!!OP VK\publicita\OPVK_hor_zakladni_logolink_CB_cz.jpg"/>
          <p:cNvPicPr>
            <a:picLocks noGrp="1" noChangeAspect="1" noChangeArrowheads="1"/>
          </p:cNvPicPr>
          <p:nvPr>
            <p:ph idx="1"/>
          </p:nvPr>
        </p:nvPicPr>
        <p:blipFill>
          <a:blip r:embed="rId2" cstate="print"/>
          <a:srcRect/>
          <a:stretch>
            <a:fillRect/>
          </a:stretch>
        </p:blipFill>
        <p:spPr bwMode="auto">
          <a:xfrm>
            <a:off x="1691680" y="332656"/>
            <a:ext cx="5436524" cy="1055716"/>
          </a:xfrm>
          <a:prstGeom prst="rect">
            <a:avLst/>
          </a:prstGeom>
          <a:noFill/>
          <a:ln w="9525">
            <a:noFill/>
            <a:miter lim="800000"/>
            <a:headEnd/>
            <a:tailEnd/>
          </a:ln>
        </p:spPr>
      </p:pic>
      <p:graphicFrame>
        <p:nvGraphicFramePr>
          <p:cNvPr id="5" name="Group 46"/>
          <p:cNvGraphicFramePr>
            <a:graphicFrameLocks noGrp="1"/>
          </p:cNvGraphicFramePr>
          <p:nvPr>
            <p:extLst>
              <p:ext uri="{D42A27DB-BD31-4B8C-83A1-F6EECF244321}">
                <p14:modId xmlns:p14="http://schemas.microsoft.com/office/powerpoint/2010/main" val="171509060"/>
              </p:ext>
            </p:extLst>
          </p:nvPr>
        </p:nvGraphicFramePr>
        <p:xfrm>
          <a:off x="755576" y="1700808"/>
          <a:ext cx="7569200" cy="4307309"/>
        </p:xfrm>
        <a:graphic>
          <a:graphicData uri="http://schemas.openxmlformats.org/drawingml/2006/table">
            <a:tbl>
              <a:tblPr/>
              <a:tblGrid>
                <a:gridCol w="1665287"/>
                <a:gridCol w="5903913"/>
              </a:tblGrid>
              <a:tr h="5175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1" i="0" u="none" strike="noStrike" cap="none" normalizeH="0" baseline="0" dirty="0" smtClean="0">
                          <a:ln>
                            <a:noFill/>
                          </a:ln>
                          <a:solidFill>
                            <a:schemeClr val="tx1"/>
                          </a:solidFill>
                          <a:effectLst/>
                          <a:latin typeface="Calibri" pitchFamily="34" charset="0"/>
                          <a:cs typeface="Arial" charset="0"/>
                        </a:rPr>
                        <a:t>NÁZEV ŠKOLY</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1" i="0" u="none" strike="noStrike" cap="none" normalizeH="0" baseline="0" dirty="0" smtClean="0">
                          <a:ln>
                            <a:noFill/>
                          </a:ln>
                          <a:solidFill>
                            <a:schemeClr val="tx1"/>
                          </a:solidFill>
                          <a:effectLst/>
                          <a:latin typeface="Calibri" pitchFamily="34" charset="0"/>
                          <a:cs typeface="Arial" charset="0"/>
                        </a:rPr>
                        <a:t>BRÁNA, základní škola a mateřská škola </a:t>
                      </a:r>
                      <a:br>
                        <a:rPr kumimoji="0" lang="cs-CZ" sz="1400" b="1" i="0" u="none" strike="noStrike" cap="none" normalizeH="0" baseline="0" dirty="0" smtClean="0">
                          <a:ln>
                            <a:noFill/>
                          </a:ln>
                          <a:solidFill>
                            <a:schemeClr val="tx1"/>
                          </a:solidFill>
                          <a:effectLst/>
                          <a:latin typeface="Calibri" pitchFamily="34" charset="0"/>
                          <a:cs typeface="Arial" charset="0"/>
                        </a:rPr>
                      </a:br>
                      <a:r>
                        <a:rPr kumimoji="0" lang="cs-CZ" sz="1400" b="1" i="0" u="none" strike="noStrike" cap="none" normalizeH="0" baseline="0" dirty="0" smtClean="0">
                          <a:ln>
                            <a:noFill/>
                          </a:ln>
                          <a:solidFill>
                            <a:schemeClr val="tx1"/>
                          </a:solidFill>
                          <a:effectLst/>
                          <a:latin typeface="Calibri" pitchFamily="34" charset="0"/>
                          <a:cs typeface="Arial" charset="0"/>
                        </a:rPr>
                        <a:t>Kollárova 456, 509 01 Nová Paka</a:t>
                      </a:r>
                      <a:endParaRPr kumimoji="0" lang="cs-CZ" sz="2800" b="0" i="0" u="none" strike="noStrike" cap="none" normalizeH="0" baseline="0" dirty="0" smtClean="0">
                        <a:ln>
                          <a:noFill/>
                        </a:ln>
                        <a:solidFill>
                          <a:schemeClr val="tx1"/>
                        </a:solidFill>
                        <a:effectLst/>
                        <a:latin typeface="Calibri" pitchFamily="34" charset="0"/>
                      </a:endParaRP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048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1" i="0" u="none" strike="noStrike" cap="none" normalizeH="0" baseline="0" smtClean="0">
                          <a:ln>
                            <a:noFill/>
                          </a:ln>
                          <a:solidFill>
                            <a:schemeClr val="tx1"/>
                          </a:solidFill>
                          <a:effectLst/>
                          <a:latin typeface="Calibri" pitchFamily="34" charset="0"/>
                          <a:cs typeface="Arial" charset="0"/>
                        </a:rPr>
                        <a:t>ČÍSLO PROJEKTU</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Calibri" pitchFamily="34" charset="0"/>
                          <a:cs typeface="Arial" charset="0"/>
                        </a:rPr>
                        <a:t>CZ.1.07/1.4.00/21.3750</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048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1"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rPr>
                        <a:t>NÁZEV PROJEKTU</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Arial" charset="0"/>
                        </a:rPr>
                        <a:t>Rozvoj čtení a práce s informacemi</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28432">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1" i="0" u="none" strike="noStrike" cap="none" normalizeH="0" baseline="0" smtClean="0">
                          <a:ln>
                            <a:noFill/>
                          </a:ln>
                          <a:solidFill>
                            <a:srgbClr val="000000"/>
                          </a:solidFill>
                          <a:effectLst/>
                          <a:latin typeface="Calibri" pitchFamily="34" charset="0"/>
                          <a:ea typeface="Calibri" pitchFamily="34" charset="0"/>
                          <a:cs typeface="Times New Roman" pitchFamily="18" charset="0"/>
                        </a:rPr>
                        <a:t>ČÍSLO A NÁZEV KLÍČOVÉ AKTIVITY</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algn="l">
                        <a:spcAft>
                          <a:spcPts val="0"/>
                        </a:spcAft>
                      </a:pPr>
                      <a:r>
                        <a:rPr lang="cs-CZ" sz="1400" dirty="0">
                          <a:latin typeface="Calibri"/>
                          <a:ea typeface="Calibri"/>
                          <a:cs typeface="Times New Roman"/>
                        </a:rPr>
                        <a:t>I/2  Inovace a zkvalitnění výuky směřující k rozvoji čtenářské a informační </a:t>
                      </a:r>
                      <a:r>
                        <a:rPr lang="cs-CZ" sz="1400" dirty="0" smtClean="0">
                          <a:latin typeface="Calibri"/>
                          <a:ea typeface="Calibri"/>
                          <a:cs typeface="Times New Roman"/>
                        </a:rPr>
                        <a:t>gramotnost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048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1"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rPr>
                        <a:t>AUTOR</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Arial" charset="0"/>
                        </a:rPr>
                        <a:t>Pavlína Bulušková</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048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1"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rPr>
                        <a:t>PŘEDMĚT</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Arial" charset="0"/>
                        </a:rPr>
                        <a:t>Český jazyk</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048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1"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rPr>
                        <a:t>TÉMATICKÝ OKRUH</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Arial" charset="0"/>
                        </a:rPr>
                        <a:t>Křesťanská výchova 2</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048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1" i="0" u="none" strike="noStrike" cap="none" normalizeH="0" baseline="0" smtClean="0">
                          <a:ln>
                            <a:noFill/>
                          </a:ln>
                          <a:solidFill>
                            <a:srgbClr val="000000"/>
                          </a:solidFill>
                          <a:effectLst/>
                          <a:latin typeface="Calibri" pitchFamily="34" charset="0"/>
                          <a:ea typeface="Calibri" pitchFamily="34" charset="0"/>
                          <a:cs typeface="Times New Roman" pitchFamily="18" charset="0"/>
                        </a:rPr>
                        <a:t>NÁZEV DUM</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Arial" charset="0"/>
                        </a:rPr>
                        <a:t>Jonáš </a:t>
                      </a:r>
                      <a:r>
                        <a:rPr kumimoji="0" lang="cs-CZ" sz="1400" b="0" i="0" u="none" strike="noStrike" cap="none" normalizeH="0" baseline="0" dirty="0" smtClean="0">
                          <a:ln>
                            <a:noFill/>
                          </a:ln>
                          <a:solidFill>
                            <a:schemeClr val="tx1"/>
                          </a:solidFill>
                          <a:effectLst/>
                          <a:latin typeface="Calibri" pitchFamily="34" charset="0"/>
                          <a:cs typeface="Arial" charset="0"/>
                        </a:rPr>
                        <a:t>1</a:t>
                      </a:r>
                      <a:endParaRPr kumimoji="0" lang="cs-CZ" sz="1400" b="0" i="0" u="none" strike="noStrike" cap="none" normalizeH="0" baseline="0" dirty="0" smtClean="0">
                        <a:ln>
                          <a:noFill/>
                        </a:ln>
                        <a:solidFill>
                          <a:schemeClr val="tx1"/>
                        </a:solidFill>
                        <a:effectLst/>
                        <a:latin typeface="Calibri" pitchFamily="34" charset="0"/>
                        <a:cs typeface="Arial" charset="0"/>
                      </a:endParaRP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048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1" i="0" u="none" strike="noStrike" cap="none" normalizeH="0" baseline="0" smtClean="0">
                          <a:ln>
                            <a:noFill/>
                          </a:ln>
                          <a:solidFill>
                            <a:srgbClr val="000000"/>
                          </a:solidFill>
                          <a:effectLst/>
                          <a:latin typeface="Calibri" pitchFamily="34" charset="0"/>
                          <a:ea typeface="Calibri" pitchFamily="34" charset="0"/>
                          <a:cs typeface="Times New Roman" pitchFamily="18" charset="0"/>
                        </a:rPr>
                        <a:t>ROČNÍK</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Arial" charset="0"/>
                        </a:rPr>
                        <a:t>3.</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048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1" i="0" u="none" strike="noStrike" cap="none" normalizeH="0" baseline="0" smtClean="0">
                          <a:ln>
                            <a:noFill/>
                          </a:ln>
                          <a:solidFill>
                            <a:srgbClr val="000000"/>
                          </a:solidFill>
                          <a:effectLst/>
                          <a:latin typeface="Calibri" pitchFamily="34" charset="0"/>
                          <a:ea typeface="Calibri" pitchFamily="34" charset="0"/>
                          <a:cs typeface="Times New Roman" pitchFamily="18" charset="0"/>
                        </a:rPr>
                        <a:t>ČÍSLO MATERIÁLU</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1" i="0" kern="1200" smtClean="0">
                          <a:solidFill>
                            <a:schemeClr val="tx1"/>
                          </a:solidFill>
                          <a:latin typeface="Calibri" pitchFamily="34" charset="0"/>
                          <a:ea typeface="+mn-ea"/>
                          <a:cs typeface="+mn-cs"/>
                        </a:rPr>
                        <a:t>VY_12_INOVACE_04_35_ČJ_Jonáš</a:t>
                      </a:r>
                      <a:r>
                        <a:rPr kumimoji="0" lang="cs-CZ" sz="1400" b="1" i="0" kern="1200" baseline="0" smtClean="0">
                          <a:solidFill>
                            <a:schemeClr val="tx1"/>
                          </a:solidFill>
                          <a:latin typeface="Calibri" pitchFamily="34" charset="0"/>
                          <a:ea typeface="+mn-ea"/>
                          <a:cs typeface="+mn-cs"/>
                        </a:rPr>
                        <a:t>  </a:t>
                      </a:r>
                      <a:r>
                        <a:rPr kumimoji="0" lang="cs-CZ" sz="1400" b="1" i="0" kern="1200" baseline="0" dirty="0" smtClean="0">
                          <a:solidFill>
                            <a:schemeClr val="tx1"/>
                          </a:solidFill>
                          <a:latin typeface="Calibri" pitchFamily="34" charset="0"/>
                          <a:ea typeface="+mn-ea"/>
                          <a:cs typeface="+mn-cs"/>
                        </a:rPr>
                        <a:t>1 </a:t>
                      </a:r>
                      <a:endParaRPr kumimoji="0" lang="cs-CZ" sz="1400" b="1" i="0" u="none" strike="noStrike" cap="none" normalizeH="0" baseline="0" dirty="0" smtClean="0">
                        <a:ln>
                          <a:noFill/>
                        </a:ln>
                        <a:solidFill>
                          <a:schemeClr val="tx1"/>
                        </a:solidFill>
                        <a:effectLst/>
                        <a:latin typeface="Calibri" pitchFamily="34" charset="0"/>
                        <a:cs typeface="Arial" charset="0"/>
                      </a:endParaRP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048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1" i="0" u="none" strike="noStrike" cap="none" normalizeH="0" baseline="0" smtClean="0">
                          <a:ln>
                            <a:noFill/>
                          </a:ln>
                          <a:solidFill>
                            <a:srgbClr val="000000"/>
                          </a:solidFill>
                          <a:effectLst/>
                          <a:latin typeface="Calibri" pitchFamily="34" charset="0"/>
                          <a:ea typeface="Calibri" pitchFamily="34" charset="0"/>
                          <a:cs typeface="Times New Roman" pitchFamily="18" charset="0"/>
                        </a:rPr>
                        <a:t>DATUM TVORBY</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Arial" charset="0"/>
                        </a:rPr>
                        <a:t>2. 1. 2015</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175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1" i="0" u="none" strike="noStrike" cap="none" normalizeH="0" baseline="0" smtClean="0">
                          <a:ln>
                            <a:noFill/>
                          </a:ln>
                          <a:solidFill>
                            <a:srgbClr val="000000"/>
                          </a:solidFill>
                          <a:effectLst/>
                          <a:latin typeface="Calibri" pitchFamily="34" charset="0"/>
                          <a:ea typeface="Calibri" pitchFamily="34" charset="0"/>
                          <a:cs typeface="Times New Roman" pitchFamily="18" charset="0"/>
                        </a:rPr>
                        <a:t>ANOTACE</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Arial" charset="0"/>
                        </a:rPr>
                        <a:t>Materiál slouží k procvičování správnému porozumění textu.</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634082"/>
          </a:xfrm>
        </p:spPr>
        <p:txBody>
          <a:bodyPr>
            <a:normAutofit fontScale="90000"/>
          </a:bodyPr>
          <a:lstStyle/>
          <a:p>
            <a:r>
              <a:rPr lang="cs-CZ" dirty="0" smtClean="0"/>
              <a:t>Pozorně si přečti příběh</a:t>
            </a:r>
            <a:endParaRPr lang="cs-CZ" dirty="0"/>
          </a:p>
        </p:txBody>
      </p:sp>
      <p:sp>
        <p:nvSpPr>
          <p:cNvPr id="3" name="Content Placeholder 2"/>
          <p:cNvSpPr>
            <a:spLocks noGrp="1"/>
          </p:cNvSpPr>
          <p:nvPr>
            <p:ph idx="1"/>
          </p:nvPr>
        </p:nvSpPr>
        <p:spPr>
          <a:xfrm>
            <a:off x="323528" y="1052736"/>
            <a:ext cx="8064896" cy="5328592"/>
          </a:xfrm>
        </p:spPr>
        <p:txBody>
          <a:bodyPr>
            <a:normAutofit fontScale="92500" lnSpcReduction="20000"/>
          </a:bodyPr>
          <a:lstStyle/>
          <a:p>
            <a:pPr>
              <a:buNone/>
            </a:pPr>
            <a:r>
              <a:rPr lang="cs-CZ" dirty="0" smtClean="0"/>
              <a:t>	Bůh poslal Jonáše do Ninive, aby jim vyřídil, že konají zle vůči Pánu Bohu. Jenže Jonáš se bál, proto utekl před Hospodinem. </a:t>
            </a:r>
          </a:p>
          <a:p>
            <a:pPr>
              <a:buNone/>
            </a:pPr>
            <a:r>
              <a:rPr lang="cs-CZ" dirty="0" smtClean="0"/>
              <a:t>	Zaplatil si cestu lodí a odplul z města. Když byla loď uprostřed moře, strhla se veliká bouře. Všichni námořníci se snažili udržet loď na hladině a Jonáš tvrdě spal. Jeden z mužů ho probudil a řekl mu: „Volej ke svému Bohu, třeba nám pomůže!“ Jonáš mu odpověděl: „Jsem hebrej a věřím v Boha, který je živý. Neposlechl jsem ho, ta bouře je určitě kvůli mně, hoďte mě do moře, tím se zachráníte.“ Námořníci dělali, co mohli, ale loď se teméř potopila, proto Jonáše opravdu vyhodili z lodi. </a:t>
            </a:r>
          </a:p>
          <a:p>
            <a:pPr>
              <a:buNone/>
            </a:pPr>
            <a:endParaRPr lang="cs-CZ"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dirty="0" smtClean="0"/>
              <a:t>Odpověz správně na otázky</a:t>
            </a:r>
            <a:endParaRPr lang="cs-CZ" dirty="0"/>
          </a:p>
        </p:txBody>
      </p:sp>
      <p:sp>
        <p:nvSpPr>
          <p:cNvPr id="3" name="Content Placeholder 2"/>
          <p:cNvSpPr>
            <a:spLocks noGrp="1"/>
          </p:cNvSpPr>
          <p:nvPr>
            <p:ph idx="1"/>
          </p:nvPr>
        </p:nvSpPr>
        <p:spPr/>
        <p:txBody>
          <a:bodyPr/>
          <a:lstStyle/>
          <a:p>
            <a:r>
              <a:rPr lang="cs-CZ" dirty="0" smtClean="0"/>
              <a:t>Do jakého města poslal Bůh Jonáše?</a:t>
            </a:r>
          </a:p>
          <a:p>
            <a:endParaRPr lang="cs-CZ" dirty="0" smtClean="0"/>
          </a:p>
          <a:p>
            <a:r>
              <a:rPr lang="cs-CZ" dirty="0" smtClean="0"/>
              <a:t>Co udělal Jonáš, když se dozvěděl, co má udělat?</a:t>
            </a:r>
          </a:p>
          <a:p>
            <a:endParaRPr lang="cs-CZ" dirty="0" smtClean="0"/>
          </a:p>
          <a:p>
            <a:r>
              <a:rPr lang="cs-CZ" dirty="0" smtClean="0"/>
              <a:t>Proč měli námořníci strach?</a:t>
            </a:r>
          </a:p>
          <a:p>
            <a:endParaRPr lang="cs-CZ" dirty="0" smtClean="0"/>
          </a:p>
          <a:p>
            <a:r>
              <a:rPr lang="cs-CZ" dirty="0" smtClean="0"/>
              <a:t>Co jim navrhl Jonáš, aby udělali?</a:t>
            </a:r>
          </a:p>
          <a:p>
            <a:endParaRPr lang="cs-CZ" dirty="0" smtClean="0"/>
          </a:p>
          <a:p>
            <a:endParaRPr lang="cs-CZ" dirty="0" smtClean="0"/>
          </a:p>
          <a:p>
            <a:endParaRPr lang="cs-CZ" dirty="0" smtClean="0"/>
          </a:p>
          <a:p>
            <a:endParaRPr lang="cs-CZ" dirty="0"/>
          </a:p>
        </p:txBody>
      </p:sp>
      <p:pic>
        <p:nvPicPr>
          <p:cNvPr id="4" name="Picture 3" descr="11949896821208544722boat_jarno_vasamaa1.svg.med.png"/>
          <p:cNvPicPr>
            <a:picLocks noChangeAspect="1"/>
          </p:cNvPicPr>
          <p:nvPr/>
        </p:nvPicPr>
        <p:blipFill>
          <a:blip r:embed="rId2" cstate="print"/>
          <a:stretch>
            <a:fillRect/>
          </a:stretch>
        </p:blipFill>
        <p:spPr>
          <a:xfrm>
            <a:off x="6148047" y="2780928"/>
            <a:ext cx="2995953" cy="2736304"/>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dirty="0" smtClean="0"/>
              <a:t>Řekni, co je špatně</a:t>
            </a:r>
            <a:endParaRPr lang="cs-CZ" dirty="0"/>
          </a:p>
        </p:txBody>
      </p:sp>
      <p:sp>
        <p:nvSpPr>
          <p:cNvPr id="3" name="Content Placeholder 2"/>
          <p:cNvSpPr>
            <a:spLocks noGrp="1"/>
          </p:cNvSpPr>
          <p:nvPr>
            <p:ph idx="1"/>
          </p:nvPr>
        </p:nvSpPr>
        <p:spPr/>
        <p:txBody>
          <a:bodyPr/>
          <a:lstStyle/>
          <a:p>
            <a:r>
              <a:rPr lang="cs-CZ" dirty="0" smtClean="0"/>
              <a:t>Jonáš poslal Boha do Ninive, aby jim vyřídil, že konají zle vůči Pánu Bohu.</a:t>
            </a:r>
          </a:p>
          <a:p>
            <a:endParaRPr lang="cs-CZ" dirty="0" smtClean="0"/>
          </a:p>
          <a:p>
            <a:r>
              <a:rPr lang="cs-CZ" dirty="0" smtClean="0"/>
              <a:t>Jonáš se vkradl na loď a odplul z města.</a:t>
            </a:r>
          </a:p>
          <a:p>
            <a:endParaRPr lang="cs-CZ" dirty="0" smtClean="0"/>
          </a:p>
          <a:p>
            <a:r>
              <a:rPr lang="cs-CZ" dirty="0" smtClean="0"/>
              <a:t>Námořníci dělali, co mohli, ale loď se teméř potopila, proto Jonáše opravdu schovali v podpalubí.</a:t>
            </a:r>
          </a:p>
          <a:p>
            <a:endParaRPr lang="cs-CZ" dirty="0"/>
          </a:p>
        </p:txBody>
      </p:sp>
      <p:pic>
        <p:nvPicPr>
          <p:cNvPr id="4" name="Picture 3" descr="11971498211613864463nicubunu_Faceless_sailor.svg.med.png"/>
          <p:cNvPicPr>
            <a:picLocks noChangeAspect="1"/>
          </p:cNvPicPr>
          <p:nvPr/>
        </p:nvPicPr>
        <p:blipFill>
          <a:blip r:embed="rId2" cstate="print"/>
          <a:stretch>
            <a:fillRect/>
          </a:stretch>
        </p:blipFill>
        <p:spPr>
          <a:xfrm>
            <a:off x="5652120" y="188640"/>
            <a:ext cx="1107853" cy="1584176"/>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dirty="0" smtClean="0"/>
              <a:t>Přečti si, jak příběh dopadl</a:t>
            </a:r>
            <a:endParaRPr lang="cs-CZ" dirty="0"/>
          </a:p>
        </p:txBody>
      </p:sp>
      <p:sp>
        <p:nvSpPr>
          <p:cNvPr id="3" name="Content Placeholder 2"/>
          <p:cNvSpPr>
            <a:spLocks noGrp="1"/>
          </p:cNvSpPr>
          <p:nvPr>
            <p:ph idx="1"/>
          </p:nvPr>
        </p:nvSpPr>
        <p:spPr/>
        <p:txBody>
          <a:bodyPr/>
          <a:lstStyle/>
          <a:p>
            <a:pPr>
              <a:buNone/>
            </a:pPr>
            <a:r>
              <a:rPr lang="cs-CZ" dirty="0" smtClean="0"/>
              <a:t>	Jenže Bůh připravil velikou rybu, která Jonáše spolkla, aby se Jonáš neutopil. V břiše se Jonáš modlil a litoval, že nešel do Ninive. Po třech dnech Jonáše ryba vyplivla na břech. Poté Jonáš poslechl Hospodina a vyřídil vzkaz od Boha v městě Ninive. Ninivští si vzali jeho slova k srdci a vrátili se k Pánu Bohu.</a:t>
            </a:r>
            <a:endParaRPr lang="cs-CZ" dirty="0"/>
          </a:p>
        </p:txBody>
      </p:sp>
      <p:pic>
        <p:nvPicPr>
          <p:cNvPr id="4" name="Picture 3" descr="1195425519962542415johnny_automatic_cute_whale.svg.med.png"/>
          <p:cNvPicPr>
            <a:picLocks noChangeAspect="1"/>
          </p:cNvPicPr>
          <p:nvPr/>
        </p:nvPicPr>
        <p:blipFill>
          <a:blip r:embed="rId2" cstate="print"/>
          <a:stretch>
            <a:fillRect/>
          </a:stretch>
        </p:blipFill>
        <p:spPr>
          <a:xfrm>
            <a:off x="6372200" y="5229200"/>
            <a:ext cx="2267744" cy="1375764"/>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dirty="0" smtClean="0"/>
              <a:t>Použité zdroje</a:t>
            </a:r>
            <a:endParaRPr lang="cs-CZ" dirty="0"/>
          </a:p>
        </p:txBody>
      </p:sp>
      <p:sp>
        <p:nvSpPr>
          <p:cNvPr id="3" name="Content Placeholder 2"/>
          <p:cNvSpPr>
            <a:spLocks noGrp="1"/>
          </p:cNvSpPr>
          <p:nvPr>
            <p:ph idx="1"/>
          </p:nvPr>
        </p:nvSpPr>
        <p:spPr/>
        <p:txBody>
          <a:bodyPr/>
          <a:lstStyle/>
          <a:p>
            <a:r>
              <a:rPr lang="cs-CZ" dirty="0" smtClean="0"/>
              <a:t>Volně převyprávěný text z Bible (Jonáš 1. – 4. kapitola)</a:t>
            </a:r>
          </a:p>
          <a:p>
            <a:r>
              <a:rPr lang="cs-CZ" dirty="0" smtClean="0"/>
              <a:t>www.clker.com</a:t>
            </a:r>
            <a:endParaRPr lang="cs-CZ" dirty="0"/>
          </a:p>
        </p:txBody>
      </p:sp>
    </p:spTree>
  </p:cSld>
  <p:clrMapOvr>
    <a:masterClrMapping/>
  </p:clrMapOvr>
</p:sld>
</file>

<file path=ppt/theme/theme1.xml><?xml version="1.0" encoding="utf-8"?>
<a:theme xmlns:a="http://schemas.openxmlformats.org/drawingml/2006/main" name="Techn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Technic">
      <a:majorFont>
        <a:latin typeface="Franklin Gothic Book"/>
        <a:ea typeface=""/>
        <a:cs typeface=""/>
        <a:font script="Jpan" typeface="ＭＳ Ｐゴシック"/>
        <a:font script="Hang" typeface="HY견고딕"/>
        <a:font script="Hans" typeface="宋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HGｺﾞｼｯｸM"/>
        <a:font script="Hang" typeface="HY중고딕"/>
        <a:font script="Hans" typeface="黑体"/>
        <a:font script="Hant" typeface="微軟正黑體"/>
        <a:font script="Arab" typeface="Tahoma"/>
        <a:font script="Hebr" typeface="Levenim MT"/>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Technic">
      <a:fillStyleLst>
        <a:solidFill>
          <a:schemeClr val="phClr"/>
        </a:solidFill>
        <a:gradFill rotWithShape="1">
          <a:gsLst>
            <a:gs pos="0">
              <a:schemeClr val="phClr">
                <a:tint val="1000"/>
              </a:schemeClr>
            </a:gs>
            <a:gs pos="68000">
              <a:schemeClr val="phClr">
                <a:tint val="77000"/>
              </a:schemeClr>
            </a:gs>
            <a:gs pos="81000">
              <a:schemeClr val="phClr">
                <a:tint val="79000"/>
              </a:schemeClr>
            </a:gs>
            <a:gs pos="86000">
              <a:schemeClr val="phClr">
                <a:tint val="73000"/>
              </a:schemeClr>
            </a:gs>
            <a:gs pos="100000">
              <a:schemeClr val="phClr">
                <a:tint val="35000"/>
              </a:schemeClr>
            </a:gs>
          </a:gsLst>
          <a:lin ang="5400000" scaled="1"/>
        </a:gradFill>
        <a:gradFill rotWithShape="1">
          <a:gsLst>
            <a:gs pos="0">
              <a:schemeClr val="phClr">
                <a:tint val="73000"/>
                <a:satMod val="150000"/>
              </a:schemeClr>
            </a:gs>
            <a:gs pos="25000">
              <a:schemeClr val="phClr">
                <a:tint val="96000"/>
                <a:shade val="80000"/>
                <a:satMod val="105000"/>
              </a:schemeClr>
            </a:gs>
            <a:gs pos="38000">
              <a:schemeClr val="phClr">
                <a:tint val="96000"/>
                <a:shade val="59000"/>
                <a:satMod val="120000"/>
              </a:schemeClr>
            </a:gs>
            <a:gs pos="55000">
              <a:schemeClr val="phClr">
                <a:shade val="57000"/>
                <a:satMod val="120000"/>
              </a:schemeClr>
            </a:gs>
            <a:gs pos="80000">
              <a:schemeClr val="phClr">
                <a:shade val="56000"/>
                <a:satMod val="145000"/>
              </a:schemeClr>
            </a:gs>
            <a:gs pos="88000">
              <a:schemeClr val="phClr">
                <a:shade val="63000"/>
                <a:satMod val="160000"/>
              </a:schemeClr>
            </a:gs>
            <a:gs pos="100000">
              <a:schemeClr val="phClr">
                <a:tint val="99555"/>
                <a:satMod val="155000"/>
              </a:schemeClr>
            </a:gs>
          </a:gsLst>
          <a:lin ang="5400000" scaled="1"/>
        </a:gradFill>
      </a:fillStyleLst>
      <a:lnStyleLst>
        <a:ln w="9525" cap="flat" cmpd="sng" algn="ctr">
          <a:solidFill>
            <a:schemeClr val="phClr">
              <a:shade val="60000"/>
              <a:satMod val="300000"/>
            </a:schemeClr>
          </a:solidFill>
          <a:prstDash val="solid"/>
        </a:ln>
        <a:ln w="19050" cap="flat" cmpd="sng" algn="ctr">
          <a:solidFill>
            <a:schemeClr val="phClr"/>
          </a:solidFill>
          <a:prstDash val="solid"/>
        </a:ln>
        <a:ln w="19050" cap="flat" cmpd="sng" algn="ctr">
          <a:solidFill>
            <a:schemeClr val="phClr"/>
          </a:solidFill>
          <a:prstDash val="solid"/>
        </a:ln>
      </a:lnStyleLst>
      <a:effectStyleLst>
        <a:effectStyle>
          <a:effectLst>
            <a:glow rad="63500">
              <a:schemeClr val="phClr">
                <a:tint val="30000"/>
                <a:shade val="95000"/>
                <a:satMod val="300000"/>
                <a:alpha val="50000"/>
              </a:schemeClr>
            </a:glow>
          </a:effectLst>
        </a:effectStyle>
        <a:effectStyle>
          <a:effectLst>
            <a:glow rad="70000">
              <a:schemeClr val="phClr">
                <a:tint val="30000"/>
                <a:shade val="95000"/>
                <a:satMod val="300000"/>
                <a:alpha val="50000"/>
              </a:schemeClr>
            </a:glow>
          </a:effectLst>
        </a:effectStyle>
        <a:effectStyle>
          <a:effectLst>
            <a:glow rad="76200">
              <a:schemeClr val="phClr">
                <a:tint val="30000"/>
                <a:shade val="95000"/>
                <a:satMod val="300000"/>
                <a:alpha val="50000"/>
              </a:schemeClr>
            </a:glow>
          </a:effectLst>
          <a:scene3d>
            <a:camera prst="orthographicFront" fov="0">
              <a:rot lat="0" lon="0" rev="0"/>
            </a:camera>
            <a:lightRig rig="harsh" dir="t">
              <a:rot lat="6000000" lon="6000000" rev="0"/>
            </a:lightRig>
          </a:scene3d>
          <a:sp3d contourW="10000" prstMaterial="metal">
            <a:bevelT w="20000" h="9000" prst="softRound"/>
            <a:contourClr>
              <a:schemeClr val="phClr">
                <a:shade val="30000"/>
                <a:satMod val="200000"/>
              </a:schemeClr>
            </a:contourClr>
          </a:sp3d>
        </a:effectStyle>
      </a:effectStyleLst>
      <a:bgFillStyleLst>
        <a:solidFill>
          <a:schemeClr val="phClr"/>
        </a:solidFill>
        <a:gradFill rotWithShape="1">
          <a:gsLst>
            <a:gs pos="0">
              <a:schemeClr val="phClr">
                <a:shade val="40000"/>
                <a:satMod val="150000"/>
              </a:schemeClr>
            </a:gs>
            <a:gs pos="30000">
              <a:schemeClr val="phClr">
                <a:shade val="60000"/>
                <a:satMod val="150000"/>
              </a:schemeClr>
            </a:gs>
            <a:gs pos="100000">
              <a:schemeClr val="phClr">
                <a:tint val="83000"/>
                <a:satMod val="200000"/>
              </a:schemeClr>
            </a:gs>
          </a:gsLst>
          <a:lin ang="13000000" scaled="0"/>
        </a:gradFill>
        <a:gradFill rotWithShape="1">
          <a:gsLst>
            <a:gs pos="0">
              <a:schemeClr val="phClr">
                <a:tint val="78000"/>
                <a:satMod val="220000"/>
              </a:schemeClr>
            </a:gs>
            <a:gs pos="100000">
              <a:schemeClr val="phClr">
                <a:shade val="35000"/>
                <a:satMod val="155000"/>
              </a:schemeClr>
            </a:gs>
          </a:gsLst>
          <a:path path="circle">
            <a:fillToRect l="60000" t="50000" r="4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Technic</Template>
  <TotalTime>211</TotalTime>
  <Words>184</Words>
  <Application>Microsoft Office PowerPoint</Application>
  <PresentationFormat>Předvádění na obrazovce (4:3)</PresentationFormat>
  <Paragraphs>48</Paragraphs>
  <Slides>6</Slides>
  <Notes>0</Notes>
  <HiddenSlides>0</HiddenSlides>
  <MMClips>0</MMClips>
  <ScaleCrop>false</ScaleCrop>
  <HeadingPairs>
    <vt:vector size="4" baseType="variant">
      <vt:variant>
        <vt:lpstr>Motiv</vt:lpstr>
      </vt:variant>
      <vt:variant>
        <vt:i4>1</vt:i4>
      </vt:variant>
      <vt:variant>
        <vt:lpstr>Nadpisy snímků</vt:lpstr>
      </vt:variant>
      <vt:variant>
        <vt:i4>6</vt:i4>
      </vt:variant>
    </vt:vector>
  </HeadingPairs>
  <TitlesOfParts>
    <vt:vector size="7" baseType="lpstr">
      <vt:lpstr>Technic</vt:lpstr>
      <vt:lpstr>Prezentace aplikace PowerPoint</vt:lpstr>
      <vt:lpstr>Pozorně si přečti příběh</vt:lpstr>
      <vt:lpstr>Odpověz správně na otázky</vt:lpstr>
      <vt:lpstr>Řekni, co je špatně</vt:lpstr>
      <vt:lpstr>Přečti si, jak příběh dopadl</vt:lpstr>
      <vt:lpstr>Použité zdroje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Úvodní strana</dc:title>
  <dc:creator>PC</dc:creator>
  <cp:lastModifiedBy>ZŠ Brána</cp:lastModifiedBy>
  <cp:revision>28</cp:revision>
  <dcterms:created xsi:type="dcterms:W3CDTF">2014-09-17T17:02:37Z</dcterms:created>
  <dcterms:modified xsi:type="dcterms:W3CDTF">2015-01-06T09:58:59Z</dcterms:modified>
</cp:coreProperties>
</file>