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04" r:id="rId1"/>
  </p:sldMasterIdLst>
  <p:sldIdLst>
    <p:sldId id="267" r:id="rId2"/>
    <p:sldId id="268" r:id="rId3"/>
    <p:sldId id="269" r:id="rId4"/>
    <p:sldId id="270" r:id="rId5"/>
    <p:sldId id="27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94" autoAdjust="0"/>
    <p:restoredTop sz="94660"/>
  </p:normalViewPr>
  <p:slideViewPr>
    <p:cSldViewPr>
      <p:cViewPr varScale="1">
        <p:scale>
          <a:sx n="74" d="100"/>
          <a:sy n="74" d="100"/>
        </p:scale>
        <p:origin x="-102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2120254-67D0-4884-9DDF-D4B4D8E792A0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2120254-67D0-4884-9DDF-D4B4D8E792A0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405" r:id="rId1"/>
    <p:sldLayoutId id="2147484406" r:id="rId2"/>
    <p:sldLayoutId id="2147484407" r:id="rId3"/>
    <p:sldLayoutId id="2147484408" r:id="rId4"/>
    <p:sldLayoutId id="2147484409" r:id="rId5"/>
    <p:sldLayoutId id="2147484410" r:id="rId6"/>
    <p:sldLayoutId id="2147484411" r:id="rId7"/>
    <p:sldLayoutId id="2147484412" r:id="rId8"/>
    <p:sldLayoutId id="2147484413" r:id="rId9"/>
    <p:sldLayoutId id="2147484414" r:id="rId10"/>
    <p:sldLayoutId id="214748441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Content Placeholder 3" descr="H:\!Dokumenty\!Gympl\!projekty\!!OP VK\publicita\OPVK_hor_zakladni_logolink_CB_cz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32656"/>
            <a:ext cx="5436524" cy="1055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Group 46"/>
          <p:cNvGraphicFramePr>
            <a:graphicFrameLocks noGrp="1"/>
          </p:cNvGraphicFramePr>
          <p:nvPr/>
        </p:nvGraphicFramePr>
        <p:xfrm>
          <a:off x="755576" y="1700808"/>
          <a:ext cx="7569200" cy="430793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84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I/2  Inovace a zkvalitnění výuky směřující k rozvoji čtenářské a informační gramotnost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Pavlína Bulušková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Kampak to spěcháte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kern="120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VY_12_INOVACE_3_14_ČJ_Kampak</a:t>
                      </a:r>
                      <a:r>
                        <a:rPr kumimoji="0" lang="cs-CZ" sz="1400" b="1" i="0" kern="1200" baseline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400" b="1" i="0" kern="1200" baseline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to spěcháte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25. 11. 2015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slouží k zopakování určování druhů vět a k porozumění textu. Zařazuje se do oblasti Křesťanská výchova 1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7467600" cy="28803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/>
              <a:t>Zazpívej si píseň</a:t>
            </a:r>
            <a:endParaRPr lang="cs-CZ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7467600" cy="5361459"/>
          </a:xfrm>
        </p:spPr>
        <p:txBody>
          <a:bodyPr>
            <a:noAutofit/>
          </a:bodyPr>
          <a:lstStyle/>
          <a:p>
            <a:pPr marL="550926" indent="-514350">
              <a:buNone/>
            </a:pPr>
            <a:r>
              <a:rPr lang="cs-CZ" sz="1800" dirty="0" smtClean="0"/>
              <a:t>1. Kampak to spěcháte pastýřové? </a:t>
            </a:r>
          </a:p>
          <a:p>
            <a:pPr marL="550926" indent="-514350">
              <a:buNone/>
            </a:pPr>
            <a:r>
              <a:rPr lang="cs-CZ" sz="1800" dirty="0" smtClean="0"/>
              <a:t>Co je to za hvězdu v noci tmavé?</a:t>
            </a:r>
          </a:p>
          <a:p>
            <a:pPr marL="550926" indent="-514350">
              <a:buNone/>
            </a:pPr>
            <a:r>
              <a:rPr lang="cs-CZ" sz="1800" dirty="0" smtClean="0"/>
              <a:t>My jdeme k Betlému, k děťátku malému,</a:t>
            </a:r>
          </a:p>
          <a:p>
            <a:pPr marL="550926" indent="-514350">
              <a:buNone/>
            </a:pPr>
            <a:r>
              <a:rPr lang="cs-CZ" sz="1800" dirty="0" smtClean="0"/>
              <a:t>jdeme mu zazpívat písně nové.</a:t>
            </a:r>
          </a:p>
          <a:p>
            <a:pPr marL="550926" indent="-514350" algn="r">
              <a:buNone/>
            </a:pPr>
            <a:r>
              <a:rPr lang="cs-CZ" sz="1800" dirty="0" smtClean="0"/>
              <a:t>2. Kdo vám to oznámil v noční chvíli,</a:t>
            </a:r>
          </a:p>
          <a:p>
            <a:pPr marL="550926" indent="-514350" algn="r">
              <a:buNone/>
            </a:pPr>
            <a:r>
              <a:rPr lang="cs-CZ" sz="1800" dirty="0" smtClean="0"/>
              <a:t>že jste své ovečky opustili?</a:t>
            </a:r>
          </a:p>
          <a:p>
            <a:pPr marL="550926" indent="-514350" algn="r">
              <a:buNone/>
            </a:pPr>
            <a:r>
              <a:rPr lang="cs-CZ" sz="1800" dirty="0" smtClean="0"/>
              <a:t>Zpívali andělé na nebi vesele,</a:t>
            </a:r>
          </a:p>
          <a:p>
            <a:pPr marL="550926" indent="-514350" algn="r">
              <a:buNone/>
            </a:pPr>
            <a:r>
              <a:rPr lang="cs-CZ" sz="1800" dirty="0" smtClean="0"/>
              <a:t>že se nám narodil Ježíš milý.</a:t>
            </a:r>
          </a:p>
          <a:p>
            <a:pPr marL="550926" indent="-514350">
              <a:buNone/>
            </a:pPr>
            <a:r>
              <a:rPr lang="cs-CZ" sz="1800" dirty="0" smtClean="0"/>
              <a:t>3. Kdo vám to oznámil povězte nám, </a:t>
            </a:r>
          </a:p>
          <a:p>
            <a:pPr marL="550926" indent="-514350">
              <a:buNone/>
            </a:pPr>
            <a:r>
              <a:rPr lang="cs-CZ" sz="1800" dirty="0" smtClean="0"/>
              <a:t>že všichni dary mu nesete tam?</a:t>
            </a:r>
          </a:p>
          <a:p>
            <a:pPr marL="550926" indent="-514350">
              <a:buNone/>
            </a:pPr>
            <a:r>
              <a:rPr lang="cs-CZ" sz="1800" dirty="0" smtClean="0"/>
              <a:t>To dítě, Boží Syn, přišlo nás z našich vin</a:t>
            </a:r>
          </a:p>
          <a:p>
            <a:pPr marL="550926" indent="-514350">
              <a:buNone/>
            </a:pPr>
            <a:r>
              <a:rPr lang="cs-CZ" sz="1800" dirty="0" smtClean="0"/>
              <a:t>vykoupit, zachránit, On je náš Král!</a:t>
            </a:r>
          </a:p>
          <a:p>
            <a:pPr marL="550926" indent="-514350" algn="r">
              <a:buNone/>
            </a:pPr>
            <a:r>
              <a:rPr lang="cs-CZ" sz="1800" dirty="0" smtClean="0"/>
              <a:t>4. O milí pastýři, smíme též jit, </a:t>
            </a:r>
          </a:p>
          <a:p>
            <a:pPr marL="550926" indent="-514350" algn="r">
              <a:buNone/>
            </a:pPr>
            <a:r>
              <a:rPr lang="cs-CZ" sz="1800" dirty="0" smtClean="0"/>
              <a:t>děťátku v jesličkách se poklonit?</a:t>
            </a:r>
          </a:p>
          <a:p>
            <a:pPr marL="550926" indent="-514350" algn="r">
              <a:buNone/>
            </a:pPr>
            <a:r>
              <a:rPr lang="cs-CZ" sz="1800" dirty="0" smtClean="0"/>
              <a:t>Pospěšte, pojďte tam, vždyť všeho světa Pán</a:t>
            </a:r>
          </a:p>
          <a:p>
            <a:pPr marL="550926" indent="-514350" algn="r">
              <a:buNone/>
            </a:pPr>
            <a:r>
              <a:rPr lang="cs-CZ" sz="1800" dirty="0" smtClean="0"/>
              <a:t>chce i vás všechny teď u sebe mít!</a:t>
            </a:r>
          </a:p>
        </p:txBody>
      </p:sp>
      <p:pic>
        <p:nvPicPr>
          <p:cNvPr id="4" name="Picture 3" descr="12117611601752425110sophokles_Shiny_Star.svg.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188640"/>
            <a:ext cx="1821280" cy="185257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Odpověz na následující otázky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Kam spěchali pastýřové?</a:t>
            </a:r>
          </a:p>
          <a:p>
            <a:pPr algn="ctr"/>
            <a:r>
              <a:rPr lang="cs-CZ" dirty="0" smtClean="0"/>
              <a:t>Kdo jim to oznámil?</a:t>
            </a:r>
          </a:p>
          <a:p>
            <a:pPr algn="ctr"/>
            <a:r>
              <a:rPr lang="cs-CZ" dirty="0" smtClean="0"/>
              <a:t>Proč přišel na svět Boží syn?</a:t>
            </a:r>
          </a:p>
          <a:p>
            <a:pPr algn="ctr"/>
            <a:r>
              <a:rPr lang="cs-CZ" dirty="0" smtClean="0"/>
              <a:t>Mohou i jiní, než pastýři, přijít za dítětem?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4" name="Picture 3" descr="1236269662840713171keksschaf_Shepherd.svg.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4005064"/>
            <a:ext cx="1954617" cy="2614960"/>
          </a:xfrm>
          <a:prstGeom prst="rect">
            <a:avLst/>
          </a:prstGeom>
        </p:spPr>
      </p:pic>
      <p:pic>
        <p:nvPicPr>
          <p:cNvPr id="6" name="Picture 5" descr="12117611601752425110sophokles_Shiny_Star.svg.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76256" y="1124744"/>
            <a:ext cx="1821280" cy="185257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Urči druhy vět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Co je to za hvězdu v noci tmavé?</a:t>
            </a:r>
          </a:p>
          <a:p>
            <a:pPr algn="ctr">
              <a:buNone/>
            </a:pPr>
            <a:r>
              <a:rPr lang="cs-CZ" dirty="0" smtClean="0"/>
              <a:t>	TÁZACÍ</a:t>
            </a:r>
          </a:p>
          <a:p>
            <a:pPr algn="ctr"/>
            <a:r>
              <a:rPr lang="cs-CZ" dirty="0" smtClean="0"/>
              <a:t>Zpívali andělé na nebi vesele.</a:t>
            </a:r>
          </a:p>
          <a:p>
            <a:pPr algn="ctr">
              <a:buNone/>
            </a:pPr>
            <a:r>
              <a:rPr lang="cs-CZ" dirty="0" smtClean="0"/>
              <a:t>OZNAMOVACÍ</a:t>
            </a:r>
          </a:p>
          <a:p>
            <a:pPr algn="ctr"/>
            <a:r>
              <a:rPr lang="cs-CZ" dirty="0" smtClean="0"/>
              <a:t>Pospěšte, pojďte tam!</a:t>
            </a:r>
          </a:p>
          <a:p>
            <a:pPr algn="ctr">
              <a:buNone/>
            </a:pPr>
            <a:r>
              <a:rPr lang="cs-CZ" dirty="0" smtClean="0"/>
              <a:t>ROZKAZOVACÍ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</p:txBody>
      </p:sp>
      <p:pic>
        <p:nvPicPr>
          <p:cNvPr id="4" name="Picture 3" descr="12117611601752425110sophokles_Shiny_Star.svg.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4293096"/>
            <a:ext cx="1821280" cy="185257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www.clker.com </a:t>
            </a:r>
          </a:p>
          <a:p>
            <a:r>
              <a:rPr lang="cs-CZ" dirty="0" smtClean="0"/>
              <a:t>REJCHRT, Luděk. </a:t>
            </a:r>
            <a:r>
              <a:rPr lang="cs-CZ" i="1" dirty="0" smtClean="0"/>
              <a:t>Kampak to spěcháte</a:t>
            </a:r>
            <a:r>
              <a:rPr lang="cs-CZ" dirty="0" smtClean="0"/>
              <a:t> [online]. [cit. 2014-11-25]. Dostupné z: http://www.3pe.cz/PDFnoty/Kampak%20to%20spechate.pdf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236</TotalTime>
  <Words>267</Words>
  <Application>Microsoft Office PowerPoint</Application>
  <PresentationFormat>On-screen Show (4:3)</PresentationFormat>
  <Paragraphs>57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Technic</vt:lpstr>
      <vt:lpstr>Slide 1</vt:lpstr>
      <vt:lpstr>Zazpívej si píseň</vt:lpstr>
      <vt:lpstr>Odpověz na následující otázky</vt:lpstr>
      <vt:lpstr>Urči druhy vět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Úvodní strana</dc:title>
  <dc:creator>PC</dc:creator>
  <cp:lastModifiedBy>PC</cp:lastModifiedBy>
  <cp:revision>30</cp:revision>
  <dcterms:created xsi:type="dcterms:W3CDTF">2014-09-17T17:02:37Z</dcterms:created>
  <dcterms:modified xsi:type="dcterms:W3CDTF">2014-12-09T15:10:50Z</dcterms:modified>
</cp:coreProperties>
</file>