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907768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Čištění zubů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 postupovat při čištění zubů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effectLst/>
                        </a:rPr>
                        <a:t>VY_32_INOVACE_CSP1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smtClean="0">
                          <a:effectLst/>
                        </a:rPr>
                        <a:t>svět</a:t>
                      </a:r>
                      <a:r>
                        <a:rPr lang="cs-CZ" sz="1600" kern="1200" baseline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Do ruky uchopíme tubu zubní pasty.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0605" y="1554163"/>
            <a:ext cx="5515189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Odšroubujeme uzávěr.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Zubní kartáček přiblížíme k otevřené tubě.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Na zubní kartáček vymačkáváme zubní pastu z tuby.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Zubní pastu vymačkáváme po celé délce kartáčku.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6381328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7678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</TotalTime>
  <Words>68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Do ruky uchopíme tubu zubní pasty. </vt:lpstr>
      <vt:lpstr>Odšroubujeme uzávěr. </vt:lpstr>
      <vt:lpstr>Zubní kartáček přiblížíme k otevřené tubě. </vt:lpstr>
      <vt:lpstr>Na zubní kartáček vymačkáváme zubní pastu z tuby. </vt:lpstr>
      <vt:lpstr>Zubní pastu vymačkáváme po celé délce kartáčku.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6</cp:revision>
  <dcterms:created xsi:type="dcterms:W3CDTF">2015-01-23T05:52:41Z</dcterms:created>
  <dcterms:modified xsi:type="dcterms:W3CDTF">2015-01-30T19:12:48Z</dcterms:modified>
</cp:coreProperties>
</file>