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61770190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Mytí</a:t>
                      </a:r>
                      <a:r>
                        <a:rPr lang="cs-CZ" sz="1600" kern="1200" baseline="0" dirty="0" smtClean="0">
                          <a:effectLst/>
                        </a:rPr>
                        <a:t> nádobí - lžíce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Jak správně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mytí lžíce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smtClean="0">
                          <a:effectLst/>
                        </a:rPr>
                        <a:t>VY_32_INOVACE_CSP2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smtClean="0">
                          <a:effectLst/>
                        </a:rPr>
                        <a:t>svět</a:t>
                      </a:r>
                      <a:r>
                        <a:rPr lang="cs-CZ" sz="1600" kern="1200" baseline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12568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1531640"/>
          </a:xfrm>
        </p:spPr>
        <p:txBody>
          <a:bodyPr>
            <a:normAutofit fontScale="90000"/>
          </a:bodyPr>
          <a:lstStyle/>
          <a:p>
            <a:r>
              <a:rPr lang="cs-CZ" sz="2400" dirty="0">
                <a:effectLst/>
              </a:rPr>
              <a:t>K mytí nádobí používáme mycí prostředek a houbičku</a:t>
            </a:r>
            <a:r>
              <a:rPr lang="cs-CZ" sz="2400" dirty="0" smtClean="0">
                <a:effectLst/>
              </a:rPr>
              <a:t>.</a:t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>Do jedné ruky uchopíme houbičku a do druhé ruky tubu mycího prostředku.  Mačkáním na tubu vykápneme na houbičku pár kapek mycího prostředku.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060848"/>
            <a:ext cx="5184576" cy="388843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Z</a:t>
            </a:r>
            <a:r>
              <a:rPr lang="cs-CZ" dirty="0">
                <a:effectLst/>
              </a:rPr>
              <a:t> vodovodního kohoutku pustíme vodu  a připravíme předmět, který chceme mýt - lžíci.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Pod proudem tekoucí vody myjeme lžíci houbičkou</a:t>
            </a:r>
            <a:r>
              <a:rPr lang="cs-CZ" dirty="0" smtClean="0">
                <a:effectLst/>
              </a:rPr>
              <a:t>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Lžíci myjeme z vrchu i zespoda</a:t>
            </a:r>
            <a:r>
              <a:rPr lang="cs-CZ" dirty="0" smtClean="0">
                <a:effectLst/>
              </a:rPr>
              <a:t>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Lžíci myjeme po celé délce</a:t>
            </a:r>
            <a:r>
              <a:rPr lang="cs-CZ" dirty="0" smtClean="0">
                <a:effectLst/>
              </a:rPr>
              <a:t>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93767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>
                <a:effectLst/>
              </a:rPr>
              <a:t>Lžíci myjeme důkladně z obou stran</a:t>
            </a:r>
            <a:r>
              <a:rPr lang="cs-CZ" dirty="0" smtClean="0">
                <a:effectLst/>
              </a:rPr>
              <a:t>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6453336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308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</TotalTime>
  <Words>65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K mytí nádobí používáme mycí prostředek a houbičku.  Do jedné ruky uchopíme houbičku a do druhé ruky tubu mycího prostředku.  Mačkáním na tubu vykápneme na houbičku pár kapek mycího prostředku.  </vt:lpstr>
      <vt:lpstr>   Z vodovodního kohoutku pustíme vodu  a připravíme předmět, který chceme mýt - lžíci.  </vt:lpstr>
      <vt:lpstr>Pod proudem tekoucí vody myjeme lžíci houbičkou. </vt:lpstr>
      <vt:lpstr>Lžíci myjeme z vrchu i zespoda. </vt:lpstr>
      <vt:lpstr>Lžíci myjeme po celé délce. </vt:lpstr>
      <vt:lpstr>Lžíci myjeme důkladně z obou stran.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7</cp:revision>
  <dcterms:created xsi:type="dcterms:W3CDTF">2015-01-23T05:52:41Z</dcterms:created>
  <dcterms:modified xsi:type="dcterms:W3CDTF">2015-01-30T19:10:41Z</dcterms:modified>
</cp:coreProperties>
</file>