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59596835"/>
              </p:ext>
            </p:extLst>
          </p:nvPr>
        </p:nvGraphicFramePr>
        <p:xfrm>
          <a:off x="467544" y="1628798"/>
          <a:ext cx="8424936" cy="4433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361"/>
                <a:gridCol w="5392575"/>
              </a:tblGrid>
              <a:tr h="12626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Sebeobsluha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Mytí nádobí - nůž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Jak postupovat při mytí nože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7.-10. třída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Radka</a:t>
                      </a:r>
                      <a:r>
                        <a:rPr lang="cs-CZ" sz="1600" kern="1200" baseline="0" dirty="0" smtClean="0">
                          <a:effectLst/>
                        </a:rPr>
                        <a:t> </a:t>
                      </a:r>
                      <a:r>
                        <a:rPr lang="cs-CZ" sz="1600" kern="1200" baseline="0" dirty="0" err="1" smtClean="0">
                          <a:effectLst/>
                        </a:rPr>
                        <a:t>Lindourková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CZ.1.07/1.4.00/21.3826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2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smtClean="0">
                          <a:effectLst/>
                        </a:rPr>
                        <a:t>VY_32_INOVACE_CSP3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smtClean="0">
                          <a:effectLst/>
                        </a:rPr>
                        <a:t>svět práce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69302"/>
            <a:ext cx="5184576" cy="112331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1042515"/>
            <a:ext cx="1242060" cy="58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78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712968" cy="1531640"/>
          </a:xfrm>
        </p:spPr>
        <p:txBody>
          <a:bodyPr>
            <a:normAutofit fontScale="90000"/>
          </a:bodyPr>
          <a:lstStyle/>
          <a:p>
            <a:pPr lvl="0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K</a:t>
            </a:r>
            <a:r>
              <a:rPr lang="cs-CZ" sz="2400" dirty="0">
                <a:effectLst/>
              </a:rPr>
              <a:t> mytí nádobí používáme mycí prostředek a houbičku</a:t>
            </a:r>
            <a:r>
              <a:rPr lang="cs-CZ" sz="2400" dirty="0" smtClean="0">
                <a:effectLst/>
              </a:rPr>
              <a:t>.</a:t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>Do jedné ruky uchopíme houbičku a do druhé ruky tubu mycího prostředku.  Mačkáním na tubu vykápneme na houbičku pár kapek mycího prostředku.</a:t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2060848"/>
            <a:ext cx="5184576" cy="3888432"/>
          </a:xfrm>
        </p:spPr>
      </p:pic>
    </p:spTree>
    <p:extLst>
      <p:ext uri="{BB962C8B-B14F-4D97-AF65-F5344CB8AC3E}">
        <p14:creationId xmlns:p14="http://schemas.microsoft.com/office/powerpoint/2010/main" xmlns="" val="403129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sz="2700" dirty="0" smtClean="0">
                <a:effectLst/>
              </a:rPr>
              <a:t>Z</a:t>
            </a:r>
            <a:r>
              <a:rPr lang="cs-CZ" sz="2700" dirty="0">
                <a:effectLst/>
              </a:rPr>
              <a:t> vodovodního kohoutku pustíme vodu  a připravíme předmět, který chceme mýt – příborový nůž.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129878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>Pod </a:t>
            </a:r>
            <a:r>
              <a:rPr lang="cs-CZ" sz="3100" dirty="0">
                <a:effectLst/>
              </a:rPr>
              <a:t>proudem tekoucí vody myjeme houbičkou příborový nůž</a:t>
            </a:r>
            <a:r>
              <a:rPr lang="cs-CZ" dirty="0">
                <a:effectLst/>
              </a:rPr>
              <a:t>.</a:t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37419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>
                <a:effectLst/>
              </a:rPr>
              <a:t>Příborový nůž myjeme po celé délce</a:t>
            </a:r>
            <a:r>
              <a:rPr lang="cs-CZ" dirty="0" smtClean="0">
                <a:effectLst/>
              </a:rPr>
              <a:t>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30399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>Příborový </a:t>
            </a:r>
            <a:r>
              <a:rPr lang="cs-CZ" sz="3100" dirty="0">
                <a:effectLst/>
              </a:rPr>
              <a:t>nůž myjeme důkladně z obou stran</a:t>
            </a:r>
            <a:r>
              <a:rPr lang="cs-CZ" sz="3100" dirty="0" smtClean="0">
                <a:effectLst/>
              </a:rPr>
              <a:t>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395536" y="6453336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 – autorka </a:t>
            </a:r>
            <a:r>
              <a:rPr lang="cs-CZ" smtClean="0"/>
              <a:t>DUMu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7678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113</TotalTime>
  <Words>47</Words>
  <Application>Microsoft Office PowerPoint</Application>
  <PresentationFormat>Předvádění na obrazovce (4:3)</PresentationFormat>
  <Paragraphs>25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Snímek 1</vt:lpstr>
      <vt:lpstr>   K mytí nádobí používáme mycí prostředek a houbičku.  Do jedné ruky uchopíme houbičku a do druhé ruky tubu mycího prostředku.  Mačkáním na tubu vykápneme na houbičku pár kapek mycího prostředku.   </vt:lpstr>
      <vt:lpstr>  Z vodovodního kohoutku pustíme vodu  a připravíme předmět, který chceme mýt – příborový nůž.   </vt:lpstr>
      <vt:lpstr> Pod proudem tekoucí vody myjeme houbičkou příborový nůž.  </vt:lpstr>
      <vt:lpstr>Příborový nůž myjeme po celé délce. </vt:lpstr>
      <vt:lpstr> Příborový nůž myjeme důkladně z obou stran.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8</cp:revision>
  <dcterms:created xsi:type="dcterms:W3CDTF">2015-01-23T05:52:41Z</dcterms:created>
  <dcterms:modified xsi:type="dcterms:W3CDTF">2015-01-30T19:09:09Z</dcterms:modified>
</cp:coreProperties>
</file>