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06E2D36-08E5-4D7D-8A05-4EB628D0D223}" type="datetimeFigureOut">
              <a:rPr lang="cs-CZ" smtClean="0"/>
              <a:pPr/>
              <a:t>30.1.2015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F872569-05B6-4D6D-B461-5EBFFCAA969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41013657"/>
              </p:ext>
            </p:extLst>
          </p:nvPr>
        </p:nvGraphicFramePr>
        <p:xfrm>
          <a:off x="467544" y="1628798"/>
          <a:ext cx="8424936" cy="4433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32361"/>
                <a:gridCol w="5392575"/>
              </a:tblGrid>
              <a:tr h="126265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>
                          <a:effectLst/>
                        </a:rPr>
                        <a:t>Centrum Bazalka – Základní škola speciální a Mateřská škola speciální, o.p.s.</a:t>
                      </a:r>
                      <a:endParaRPr lang="cs-CZ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60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Sebeobsluha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60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Název DUM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Mytí talíře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23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Popis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Jak postupovat při </a:t>
                      </a:r>
                      <a:r>
                        <a:rPr lang="cs-CZ" sz="1600" kern="1200" smtClean="0">
                          <a:effectLst/>
                        </a:rPr>
                        <a:t>mytí talíře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60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>
                          <a:effectLst/>
                        </a:rPr>
                        <a:t> 7.-10. třída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60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Mgr. Radka</a:t>
                      </a:r>
                      <a:r>
                        <a:rPr lang="cs-CZ" sz="1600" kern="1200" baseline="0" dirty="0" smtClean="0">
                          <a:effectLst/>
                        </a:rPr>
                        <a:t> </a:t>
                      </a:r>
                      <a:r>
                        <a:rPr lang="cs-CZ" sz="1600" kern="1200" baseline="0" dirty="0" err="1" smtClean="0">
                          <a:effectLst/>
                        </a:rPr>
                        <a:t>Lindourková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60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>
                          <a:effectLst/>
                        </a:rPr>
                        <a:t>CZ.1.07/1.4.00/21.3826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26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Číslo materiálu v sadě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 smtClean="0">
                          <a:effectLst/>
                        </a:rPr>
                        <a:t>VY_32_INOVACE_CSP4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60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Člověk a </a:t>
                      </a:r>
                      <a:r>
                        <a:rPr lang="cs-CZ" sz="1600" kern="1200" dirty="0" smtClean="0">
                          <a:effectLst/>
                        </a:rPr>
                        <a:t>svět</a:t>
                      </a:r>
                      <a:r>
                        <a:rPr lang="cs-CZ" sz="1600" kern="1200" baseline="0" dirty="0" smtClean="0">
                          <a:effectLst/>
                        </a:rPr>
                        <a:t> práce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469302"/>
            <a:ext cx="5256584" cy="1123315"/>
          </a:xfrm>
          <a:prstGeom prst="rect">
            <a:avLst/>
          </a:prstGeom>
        </p:spPr>
      </p:pic>
      <p:pic>
        <p:nvPicPr>
          <p:cNvPr id="6" name="Obrázek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8344" y="1042515"/>
            <a:ext cx="1242060" cy="580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780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57200"/>
            <a:ext cx="8712968" cy="1531640"/>
          </a:xfrm>
        </p:spPr>
        <p:txBody>
          <a:bodyPr>
            <a:normAutofit fontScale="90000"/>
          </a:bodyPr>
          <a:lstStyle/>
          <a:p>
            <a:pPr lvl="0"/>
            <a:r>
              <a:rPr lang="cs-CZ" sz="2400" dirty="0" smtClean="0">
                <a:effectLst/>
              </a:rPr>
              <a:t/>
            </a:r>
            <a:br>
              <a:rPr lang="cs-CZ" sz="2400" dirty="0" smtClean="0">
                <a:effectLst/>
              </a:rPr>
            </a:br>
            <a:r>
              <a:rPr lang="cs-CZ" sz="2400" dirty="0">
                <a:effectLst/>
              </a:rPr>
              <a:t/>
            </a:r>
            <a:br>
              <a:rPr lang="cs-CZ" sz="2400" dirty="0">
                <a:effectLst/>
              </a:rPr>
            </a:br>
            <a:r>
              <a:rPr lang="cs-CZ" sz="2400" dirty="0" smtClean="0">
                <a:effectLst/>
              </a:rPr>
              <a:t/>
            </a:r>
            <a:br>
              <a:rPr lang="cs-CZ" sz="2400" dirty="0" smtClean="0">
                <a:effectLst/>
              </a:rPr>
            </a:br>
            <a:r>
              <a:rPr lang="cs-CZ" sz="2400" dirty="0" smtClean="0">
                <a:effectLst/>
              </a:rPr>
              <a:t>K</a:t>
            </a:r>
            <a:r>
              <a:rPr lang="cs-CZ" sz="2400" dirty="0">
                <a:effectLst/>
              </a:rPr>
              <a:t> mytí nádobí používáme mycí prostředek a houbičku</a:t>
            </a:r>
            <a:r>
              <a:rPr lang="cs-CZ" sz="2400" dirty="0" smtClean="0">
                <a:effectLst/>
              </a:rPr>
              <a:t>.</a:t>
            </a:r>
            <a:br>
              <a:rPr lang="cs-CZ" sz="2400" dirty="0" smtClean="0">
                <a:effectLst/>
              </a:rPr>
            </a:br>
            <a:r>
              <a:rPr lang="cs-CZ" sz="2400" dirty="0">
                <a:effectLst/>
              </a:rPr>
              <a:t/>
            </a:r>
            <a:br>
              <a:rPr lang="cs-CZ" sz="2400" dirty="0">
                <a:effectLst/>
              </a:rPr>
            </a:br>
            <a:r>
              <a:rPr lang="cs-CZ" sz="2000" dirty="0">
                <a:effectLst/>
              </a:rPr>
              <a:t>Do jedné ruky uchopíme houbičku a do druhé ruky tubu mycího prostředku.  Mačkáním na tubu vykápneme na houbičku pár kapek mycího prostředku.</a:t>
            </a:r>
            <a:br>
              <a:rPr lang="cs-CZ" sz="2000" dirty="0">
                <a:effectLst/>
              </a:rPr>
            </a:br>
            <a:r>
              <a:rPr lang="cs-CZ" sz="2400" dirty="0">
                <a:effectLst/>
              </a:rPr>
              <a:t/>
            </a:r>
            <a:br>
              <a:rPr lang="cs-CZ" sz="2400" dirty="0">
                <a:effectLst/>
              </a:rPr>
            </a:br>
            <a:r>
              <a:rPr lang="cs-CZ" sz="2400" dirty="0">
                <a:effectLst/>
              </a:rPr>
              <a:t/>
            </a:r>
            <a:br>
              <a:rPr lang="cs-CZ" sz="2400" dirty="0">
                <a:effectLst/>
              </a:rPr>
            </a:br>
            <a:endParaRPr lang="cs-CZ" sz="2400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2060848"/>
            <a:ext cx="5184576" cy="3888432"/>
          </a:xfrm>
        </p:spPr>
      </p:pic>
    </p:spTree>
    <p:extLst>
      <p:ext uri="{BB962C8B-B14F-4D97-AF65-F5344CB8AC3E}">
        <p14:creationId xmlns:p14="http://schemas.microsoft.com/office/powerpoint/2010/main" xmlns="" val="403129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sz="3100" dirty="0" smtClean="0">
                <a:effectLst/>
              </a:rPr>
              <a:t>Uchopíme předmět, který chceme mýt - talíř.</a:t>
            </a:r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xmlns="" val="129878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dirty="0" smtClean="0">
                <a:effectLst/>
              </a:rPr>
              <a:t/>
            </a:r>
            <a:br>
              <a:rPr lang="cs-CZ" sz="3100" dirty="0" smtClean="0">
                <a:effectLst/>
              </a:rPr>
            </a:br>
            <a:r>
              <a:rPr lang="cs-CZ" sz="3100" dirty="0" smtClean="0">
                <a:effectLst/>
              </a:rPr>
              <a:t/>
            </a:r>
            <a:br>
              <a:rPr lang="cs-CZ" sz="3100" dirty="0" smtClean="0">
                <a:effectLst/>
              </a:rPr>
            </a:br>
            <a:r>
              <a:rPr lang="cs-CZ" sz="3100" dirty="0" smtClean="0">
                <a:effectLst/>
              </a:rPr>
              <a:t/>
            </a:r>
            <a:br>
              <a:rPr lang="cs-CZ" sz="3100" dirty="0" smtClean="0">
                <a:effectLst/>
              </a:rPr>
            </a:br>
            <a:r>
              <a:rPr lang="cs-CZ" dirty="0" smtClean="0">
                <a:effectLst/>
              </a:rPr>
              <a:t>Z vodovodního kohoutku pustíme vodu.</a:t>
            </a:r>
            <a:br>
              <a:rPr lang="cs-CZ" dirty="0" smtClean="0">
                <a:effectLst/>
              </a:rPr>
            </a:br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xmlns="" val="374194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sz="3100" dirty="0" smtClean="0">
                <a:effectLst/>
              </a:rPr>
              <a:t>Pod proudem tekoucí vody myjeme houbičkou talíř.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xmlns="" val="30399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dirty="0" smtClean="0">
                <a:effectLst/>
              </a:rPr>
              <a:t/>
            </a:r>
            <a:br>
              <a:rPr lang="cs-CZ" sz="3100" dirty="0" smtClean="0">
                <a:effectLst/>
              </a:rPr>
            </a:br>
            <a:r>
              <a:rPr lang="cs-CZ" sz="3100" dirty="0" smtClean="0">
                <a:effectLst/>
              </a:rPr>
              <a:t/>
            </a:r>
            <a:br>
              <a:rPr lang="cs-CZ" sz="3100" dirty="0" smtClean="0">
                <a:effectLst/>
              </a:rPr>
            </a:br>
            <a:r>
              <a:rPr lang="cs-CZ" dirty="0" smtClean="0">
                <a:effectLst/>
              </a:rPr>
              <a:t>Talíř </a:t>
            </a:r>
            <a:r>
              <a:rPr lang="cs-CZ" dirty="0">
                <a:effectLst/>
              </a:rPr>
              <a:t>myjeme z vrchu i zespoda.</a:t>
            </a:r>
            <a:br>
              <a:rPr lang="cs-CZ" dirty="0">
                <a:effectLst/>
              </a:rPr>
            </a:b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  <p:sp>
        <p:nvSpPr>
          <p:cNvPr id="5" name="TextovéPole 4"/>
          <p:cNvSpPr txBox="1"/>
          <p:nvPr/>
        </p:nvSpPr>
        <p:spPr>
          <a:xfrm>
            <a:off x="467544" y="6453336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Foto – autorka </a:t>
            </a:r>
            <a:r>
              <a:rPr lang="cs-CZ" smtClean="0"/>
              <a:t>DUMu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767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125</TotalTime>
  <Words>39</Words>
  <Application>Microsoft Office PowerPoint</Application>
  <PresentationFormat>Předvádění na obrazovce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Snímek 1</vt:lpstr>
      <vt:lpstr>   K mytí nádobí používáme mycí prostředek a houbičku.  Do jedné ruky uchopíme houbičku a do druhé ruky tubu mycího prostředku.  Mačkáním na tubu vykápneme na houbičku pár kapek mycího prostředku.   </vt:lpstr>
      <vt:lpstr>   Uchopíme předmět, který chceme mýt - talíř.   </vt:lpstr>
      <vt:lpstr>   Z vodovodního kohoutku pustíme vodu.   </vt:lpstr>
      <vt:lpstr> Pod proudem tekoucí vody myjeme houbičkou talíř.  </vt:lpstr>
      <vt:lpstr>  Talíř myjeme z vrchu i zespoda.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Dum</cp:lastModifiedBy>
  <cp:revision>12</cp:revision>
  <dcterms:created xsi:type="dcterms:W3CDTF">2015-01-23T05:52:41Z</dcterms:created>
  <dcterms:modified xsi:type="dcterms:W3CDTF">2015-01-30T19:07:55Z</dcterms:modified>
</cp:coreProperties>
</file>