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56447586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Mytí nádobí - vidličky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Jak postupovat</a:t>
                      </a:r>
                      <a:r>
                        <a:rPr lang="cs-CZ" sz="1600" kern="1200" baseline="0" dirty="0" smtClean="0">
                          <a:effectLst/>
                        </a:rPr>
                        <a:t> při </a:t>
                      </a:r>
                      <a:r>
                        <a:rPr lang="cs-CZ" sz="1600" kern="1200" baseline="0" smtClean="0">
                          <a:effectLst/>
                        </a:rPr>
                        <a:t>mytí vidličky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7.-10.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12568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1531640"/>
          </a:xfrm>
        </p:spPr>
        <p:txBody>
          <a:bodyPr>
            <a:normAutofit fontScale="90000"/>
          </a:bodyPr>
          <a:lstStyle/>
          <a:p>
            <a:pPr lvl="0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K</a:t>
            </a:r>
            <a:r>
              <a:rPr lang="cs-CZ" sz="2400" dirty="0">
                <a:effectLst/>
              </a:rPr>
              <a:t> mytí nádobí používáme mycí prostředek a houbičku</a:t>
            </a:r>
            <a:r>
              <a:rPr lang="cs-CZ" sz="2400" dirty="0" smtClean="0">
                <a:effectLst/>
              </a:rPr>
              <a:t>.</a:t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>Do jedné ruky uchopíme houbičku a do druhé ruky tubu mycího prostředku.  Mačkáním na tubu vykápneme na houbičku pár kapek mycího prostředku.</a:t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060848"/>
            <a:ext cx="5184576" cy="388843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3100" dirty="0" smtClean="0">
                <a:effectLst/>
              </a:rPr>
              <a:t>Uchopíme předmět, který chceme mýt – vidličky.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dirty="0">
                <a:effectLst/>
              </a:rPr>
              <a:t>Pod proudem tekoucí vody myjeme vidličku houbičkou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800" dirty="0" smtClean="0">
                <a:effectLst/>
              </a:rPr>
              <a:t>Vidličku </a:t>
            </a:r>
            <a:r>
              <a:rPr lang="cs-CZ" sz="2800" dirty="0">
                <a:effectLst/>
              </a:rPr>
              <a:t>myjeme z vrchu i zespoda, po celé délce.</a:t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467544" y="6309320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137</TotalTime>
  <Words>39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Snímek 1</vt:lpstr>
      <vt:lpstr>   K mytí nádobí používáme mycí prostředek a houbičku.  Do jedné ruky uchopíme houbičku a do druhé ruky tubu mycího prostředku.  Mačkáním na tubu vykápneme na houbičku pár kapek mycího prostředku.   </vt:lpstr>
      <vt:lpstr>   Uchopíme předmět, který chceme mýt – vidličky.   </vt:lpstr>
      <vt:lpstr>   Pod proudem tekoucí vody myjeme vidličku houbičkou   </vt:lpstr>
      <vt:lpstr>   Vidličku myjeme z vrchu i zespoda, po celé délce.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13</cp:revision>
  <dcterms:created xsi:type="dcterms:W3CDTF">2015-01-23T05:52:41Z</dcterms:created>
  <dcterms:modified xsi:type="dcterms:W3CDTF">2015-01-30T19:06:22Z</dcterms:modified>
</cp:coreProperties>
</file>