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06E2D36-08E5-4D7D-8A05-4EB628D0D223}" type="datetimeFigureOut">
              <a:rPr lang="cs-CZ" smtClean="0"/>
              <a:pPr/>
              <a:t>30.1.2015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F872569-05B6-4D6D-B461-5EBFFCAA96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10012375"/>
              </p:ext>
            </p:extLst>
          </p:nvPr>
        </p:nvGraphicFramePr>
        <p:xfrm>
          <a:off x="467544" y="1628798"/>
          <a:ext cx="8424936" cy="44337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32361"/>
                <a:gridCol w="5392575"/>
              </a:tblGrid>
              <a:tr h="126265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Centrum Bazalka – Základní škola speciální a Mateřská škola speciální, o.p.s.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Sebeobsluha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Název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Mytí</a:t>
                      </a:r>
                      <a:r>
                        <a:rPr lang="cs-CZ" sz="1600" kern="1200" baseline="0" dirty="0" smtClean="0">
                          <a:effectLst/>
                        </a:rPr>
                        <a:t> rukou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72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Popis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Jak</a:t>
                      </a:r>
                      <a:r>
                        <a:rPr lang="cs-CZ" sz="1600" kern="1200" baseline="0" dirty="0" smtClean="0">
                          <a:effectLst/>
                        </a:rPr>
                        <a:t> postupovat při mytí rukou.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 7.-10. třída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 </a:t>
                      </a:r>
                      <a:r>
                        <a:rPr lang="cs-CZ" sz="1600" kern="1200" dirty="0" smtClean="0">
                          <a:effectLst/>
                        </a:rPr>
                        <a:t>Mgr. Radka</a:t>
                      </a:r>
                      <a:r>
                        <a:rPr lang="cs-CZ" sz="1600" kern="1200" baseline="0" dirty="0" smtClean="0">
                          <a:effectLst/>
                        </a:rPr>
                        <a:t> </a:t>
                      </a:r>
                      <a:r>
                        <a:rPr lang="cs-CZ" sz="1600" kern="1200" baseline="0" dirty="0" err="1" smtClean="0">
                          <a:effectLst/>
                        </a:rPr>
                        <a:t>Lindourková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>
                          <a:effectLst/>
                        </a:rPr>
                        <a:t>CZ.1.07/1.4.00/21.3826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426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Číslo materiálu v sadě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VY_32_INOVACE_CSP7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6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>
                          <a:effectLst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>
                          <a:effectLst/>
                        </a:rPr>
                        <a:t>Člověk a </a:t>
                      </a:r>
                      <a:r>
                        <a:rPr lang="cs-CZ" sz="1600" kern="1200" dirty="0" smtClean="0">
                          <a:effectLst/>
                        </a:rPr>
                        <a:t>svět</a:t>
                      </a:r>
                      <a:r>
                        <a:rPr lang="cs-CZ" sz="1600" kern="1200" baseline="0" dirty="0" smtClean="0">
                          <a:effectLst/>
                        </a:rPr>
                        <a:t> práce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469302"/>
            <a:ext cx="5112568" cy="1123315"/>
          </a:xfrm>
          <a:prstGeom prst="rect">
            <a:avLst/>
          </a:prstGeom>
        </p:spPr>
      </p:pic>
      <p:pic>
        <p:nvPicPr>
          <p:cNvPr id="6" name="Obrázek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68344" y="1042515"/>
            <a:ext cx="1242060" cy="580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67807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57200"/>
            <a:ext cx="8712968" cy="811560"/>
          </a:xfrm>
        </p:spPr>
        <p:txBody>
          <a:bodyPr>
            <a:normAutofit fontScale="90000"/>
          </a:bodyPr>
          <a:lstStyle/>
          <a:p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4000" dirty="0" smtClean="0">
                <a:effectLst/>
              </a:rPr>
              <a:t>Přistoupíme </a:t>
            </a:r>
            <a:r>
              <a:rPr lang="cs-CZ" sz="4000" dirty="0">
                <a:effectLst/>
              </a:rPr>
              <a:t>k umyvadlu.</a:t>
            </a: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000" dirty="0">
                <a:effectLst/>
              </a:rPr>
              <a:t/>
            </a:r>
            <a:br>
              <a:rPr lang="cs-CZ" sz="20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403129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sz="2800" dirty="0" smtClean="0">
                <a:effectLst/>
              </a:rPr>
              <a:t>Z</a:t>
            </a:r>
            <a:r>
              <a:rPr lang="cs-CZ" sz="2800" dirty="0">
                <a:effectLst/>
              </a:rPr>
              <a:t> vodovodního kohoutku pustíme slabý proud vody.</a:t>
            </a:r>
            <a:br>
              <a:rPr lang="cs-CZ" sz="2800" dirty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129878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2800" dirty="0" smtClean="0">
                <a:effectLst/>
              </a:rPr>
              <a:t>Z</a:t>
            </a:r>
            <a:r>
              <a:rPr lang="cs-CZ" sz="2800" dirty="0">
                <a:effectLst/>
              </a:rPr>
              <a:t> dávkovače tekutého mýdla si do dlaní kápneme pár kapek.</a:t>
            </a:r>
            <a:br>
              <a:rPr lang="cs-CZ" sz="28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88668" y="1554163"/>
            <a:ext cx="3919064" cy="4525962"/>
          </a:xfrm>
        </p:spPr>
      </p:pic>
    </p:spTree>
    <p:extLst>
      <p:ext uri="{BB962C8B-B14F-4D97-AF65-F5344CB8AC3E}">
        <p14:creationId xmlns:p14="http://schemas.microsoft.com/office/powerpoint/2010/main" xmlns="" val="3741948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Mýdlo </a:t>
            </a:r>
            <a:r>
              <a:rPr lang="cs-CZ" dirty="0">
                <a:effectLst/>
              </a:rPr>
              <a:t>napěníme v dlaních.</a:t>
            </a:r>
            <a:br>
              <a:rPr lang="cs-CZ" dirty="0">
                <a:effectLst/>
              </a:rPr>
            </a:br>
            <a:r>
              <a:rPr lang="cs-CZ" sz="2400" dirty="0">
                <a:effectLst/>
              </a:rPr>
              <a:t/>
            </a:r>
            <a:br>
              <a:rPr lang="cs-CZ" sz="2400" dirty="0">
                <a:effectLst/>
              </a:rPr>
            </a:b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303990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Pod </a:t>
            </a:r>
            <a:r>
              <a:rPr lang="cs-CZ" dirty="0">
                <a:effectLst/>
              </a:rPr>
              <a:t>proudem tekoucí vody si myjeme ruce.</a:t>
            </a:r>
            <a:br>
              <a:rPr lang="cs-CZ" dirty="0">
                <a:effectLst/>
              </a:rPr>
            </a:b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36767" y="1554163"/>
            <a:ext cx="5422865" cy="4525962"/>
          </a:xfrm>
        </p:spPr>
      </p:pic>
    </p:spTree>
    <p:extLst>
      <p:ext uri="{BB962C8B-B14F-4D97-AF65-F5344CB8AC3E}">
        <p14:creationId xmlns:p14="http://schemas.microsoft.com/office/powerpoint/2010/main" xmlns="" val="2213558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sz="3100" dirty="0" smtClean="0">
                <a:effectLst/>
              </a:rPr>
              <a:t/>
            </a:r>
            <a:br>
              <a:rPr lang="cs-CZ" sz="3100" dirty="0" smtClean="0">
                <a:effectLst/>
              </a:rPr>
            </a:br>
            <a:r>
              <a:rPr lang="cs-CZ" sz="3100" dirty="0" smtClean="0">
                <a:effectLst/>
              </a:rPr>
              <a:t>Pod </a:t>
            </a:r>
            <a:r>
              <a:rPr lang="cs-CZ" sz="3100" dirty="0">
                <a:effectLst/>
              </a:rPr>
              <a:t>proudem tekoucí vody </a:t>
            </a:r>
            <a:r>
              <a:rPr lang="cs-CZ" sz="3100" dirty="0" smtClean="0">
                <a:effectLst/>
              </a:rPr>
              <a:t>oplachujeme </a:t>
            </a:r>
            <a:r>
              <a:rPr lang="cs-CZ" sz="3100" dirty="0">
                <a:effectLst/>
              </a:rPr>
              <a:t>ruce od zbytků mýdla.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</p:spTree>
    <p:extLst>
      <p:ext uri="{BB962C8B-B14F-4D97-AF65-F5344CB8AC3E}">
        <p14:creationId xmlns:p14="http://schemas.microsoft.com/office/powerpoint/2010/main" xmlns="" val="20388955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Zastavíme </a:t>
            </a:r>
            <a:r>
              <a:rPr lang="cs-CZ" dirty="0">
                <a:effectLst/>
              </a:rPr>
              <a:t>tekoucí vodu.</a:t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88267" y="1554163"/>
            <a:ext cx="6719865" cy="4525962"/>
          </a:xfrm>
        </p:spPr>
      </p:pic>
    </p:spTree>
    <p:extLst>
      <p:ext uri="{BB962C8B-B14F-4D97-AF65-F5344CB8AC3E}">
        <p14:creationId xmlns:p14="http://schemas.microsoft.com/office/powerpoint/2010/main" xmlns="" val="23812540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Uchopíme </a:t>
            </a:r>
            <a:r>
              <a:rPr lang="cs-CZ" dirty="0">
                <a:effectLst/>
              </a:rPr>
              <a:t>ručník.</a:t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75887" y="1554163"/>
            <a:ext cx="4944625" cy="4525962"/>
          </a:xfrm>
        </p:spPr>
      </p:pic>
    </p:spTree>
    <p:extLst>
      <p:ext uri="{BB962C8B-B14F-4D97-AF65-F5344CB8AC3E}">
        <p14:creationId xmlns:p14="http://schemas.microsoft.com/office/powerpoint/2010/main" xmlns="" val="16557046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r>
              <a:rPr lang="cs-CZ" dirty="0" smtClean="0">
                <a:effectLst/>
              </a:rPr>
              <a:t>Ručníkem </a:t>
            </a:r>
            <a:r>
              <a:rPr lang="cs-CZ" dirty="0">
                <a:effectLst/>
              </a:rPr>
              <a:t>si utřeme ruce do sucha.</a:t>
            </a:r>
            <a:br>
              <a:rPr lang="cs-CZ" dirty="0">
                <a:effectLst/>
              </a:rPr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27745" y="1554163"/>
            <a:ext cx="5640910" cy="4525962"/>
          </a:xfrm>
        </p:spPr>
      </p:pic>
      <p:sp>
        <p:nvSpPr>
          <p:cNvPr id="5" name="TextovéPole 4"/>
          <p:cNvSpPr txBox="1"/>
          <p:nvPr/>
        </p:nvSpPr>
        <p:spPr>
          <a:xfrm>
            <a:off x="395536" y="6453336"/>
            <a:ext cx="2390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Foto – autorka </a:t>
            </a:r>
            <a:r>
              <a:rPr lang="cs-CZ" smtClean="0"/>
              <a:t>DUMu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89500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171</TotalTime>
  <Words>40</Words>
  <Application>Microsoft Office PowerPoint</Application>
  <PresentationFormat>Předvádění na obrazovce (4:3)</PresentationFormat>
  <Paragraphs>29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Snímek 1</vt:lpstr>
      <vt:lpstr>    Přistoupíme k umyvadlu.    </vt:lpstr>
      <vt:lpstr>    Z vodovodního kohoutku pustíme slabý proud vody.    </vt:lpstr>
      <vt:lpstr>     Z dávkovače tekutého mýdla si do dlaní kápneme pár kapek.     </vt:lpstr>
      <vt:lpstr>    Mýdlo napěníme v dlaních.     </vt:lpstr>
      <vt:lpstr>  Pod proudem tekoucí vody si myjeme ruce.  </vt:lpstr>
      <vt:lpstr> Pod proudem tekoucí vody oplachujeme ruce od zbytků mýdla. </vt:lpstr>
      <vt:lpstr> Zastavíme tekoucí vodu. </vt:lpstr>
      <vt:lpstr> Uchopíme ručník. </vt:lpstr>
      <vt:lpstr> Ručníkem si utřeme ruce do sucha.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15</cp:revision>
  <dcterms:created xsi:type="dcterms:W3CDTF">2015-01-23T05:52:41Z</dcterms:created>
  <dcterms:modified xsi:type="dcterms:W3CDTF">2015-01-30T19:03:11Z</dcterms:modified>
</cp:coreProperties>
</file>