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18563794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Oblékání bundy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oblékání bundy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700" dirty="0" smtClean="0">
                <a:effectLst/>
              </a:rPr>
              <a:t>Bundu </a:t>
            </a:r>
            <a:r>
              <a:rPr lang="cs-CZ" sz="2700" dirty="0">
                <a:effectLst/>
              </a:rPr>
              <a:t>– na straně límce uchopíme do obou rukou a dáme před sebe.</a:t>
            </a: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4771" y="1554163"/>
            <a:ext cx="4406857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Bundu </a:t>
            </a:r>
            <a:r>
              <a:rPr lang="cs-CZ" sz="2400" dirty="0">
                <a:effectLst/>
              </a:rPr>
              <a:t>přehodíme na jedno rameno.</a:t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1548" y="1554163"/>
            <a:ext cx="3673303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2400" dirty="0" smtClean="0">
                <a:effectLst/>
              </a:rPr>
              <a:t>Bundu </a:t>
            </a:r>
            <a:r>
              <a:rPr lang="cs-CZ" sz="2400" dirty="0">
                <a:effectLst/>
              </a:rPr>
              <a:t>přehodíme na obě ramena.</a:t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Vyhledáme </a:t>
            </a:r>
            <a:r>
              <a:rPr lang="cs-CZ" dirty="0">
                <a:effectLst/>
              </a:rPr>
              <a:t>otvor rukávu.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Ruku </a:t>
            </a:r>
            <a:r>
              <a:rPr lang="cs-CZ" sz="2700" dirty="0">
                <a:effectLst/>
              </a:rPr>
              <a:t>strkáme do rukávu, druhou rukou si pomáháme přitahovat bundu k tělu.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dirty="0" smtClean="0">
                <a:effectLst/>
              </a:rPr>
              <a:t>Máme </a:t>
            </a:r>
            <a:r>
              <a:rPr lang="cs-CZ" dirty="0">
                <a:effectLst/>
              </a:rPr>
              <a:t>navlečený jeden rukáv.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9054" y="1554163"/>
            <a:ext cx="6098292" cy="4525962"/>
          </a:xfrm>
        </p:spPr>
      </p:pic>
    </p:spTree>
    <p:extLst>
      <p:ext uri="{BB962C8B-B14F-4D97-AF65-F5344CB8AC3E}">
        <p14:creationId xmlns:p14="http://schemas.microsoft.com/office/powerpoint/2010/main" xmlns="" val="203889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3100" dirty="0">
                <a:effectLst/>
              </a:rPr>
              <a:t>Volnou rukou vyhledáme otvor druhého rukávu.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78457" y="1554163"/>
            <a:ext cx="4339486" cy="4525962"/>
          </a:xfrm>
        </p:spPr>
      </p:pic>
    </p:spTree>
    <p:extLst>
      <p:ext uri="{BB962C8B-B14F-4D97-AF65-F5344CB8AC3E}">
        <p14:creationId xmlns:p14="http://schemas.microsoft.com/office/powerpoint/2010/main" xmlns="" val="238125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Ruku </a:t>
            </a:r>
            <a:r>
              <a:rPr lang="cs-CZ" dirty="0">
                <a:effectLst/>
              </a:rPr>
              <a:t>strkáme do rukávu.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9097" y="1554163"/>
            <a:ext cx="6458206" cy="4525962"/>
          </a:xfrm>
        </p:spPr>
      </p:pic>
    </p:spTree>
    <p:extLst>
      <p:ext uri="{BB962C8B-B14F-4D97-AF65-F5344CB8AC3E}">
        <p14:creationId xmlns:p14="http://schemas.microsoft.com/office/powerpoint/2010/main" xmlns="" val="1655704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Pomáháme </a:t>
            </a:r>
            <a:r>
              <a:rPr lang="cs-CZ" dirty="0">
                <a:effectLst/>
              </a:rPr>
              <a:t>si přitahovat bundu k tělu.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7941" y="1554163"/>
            <a:ext cx="6180517" cy="4525962"/>
          </a:xfrm>
        </p:spPr>
      </p:pic>
    </p:spTree>
    <p:extLst>
      <p:ext uri="{BB962C8B-B14F-4D97-AF65-F5344CB8AC3E}">
        <p14:creationId xmlns:p14="http://schemas.microsoft.com/office/powerpoint/2010/main" xmlns="" val="2118950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Bunda </a:t>
            </a:r>
            <a:r>
              <a:rPr lang="cs-CZ" dirty="0">
                <a:effectLst/>
              </a:rPr>
              <a:t>je oblečená.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0281" y="1554163"/>
            <a:ext cx="2895837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58253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179</TotalTime>
  <Words>40</Words>
  <Application>Microsoft Office PowerPoint</Application>
  <PresentationFormat>Předvádění na obrazovce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     Bundu – na straně límce uchopíme do obou rukou a dáme před sebe.     </vt:lpstr>
      <vt:lpstr>     Bundu přehodíme na jedno rameno.     </vt:lpstr>
      <vt:lpstr>       Bundu přehodíme na obě ramena.      </vt:lpstr>
      <vt:lpstr>     Vyhledáme otvor rukávu.      </vt:lpstr>
      <vt:lpstr>   Ruku strkáme do rukávu, druhou rukou si pomáháme přitahovat bundu k tělu.   </vt:lpstr>
      <vt:lpstr>  Máme navlečený jeden rukáv.  </vt:lpstr>
      <vt:lpstr> Volnou rukou vyhledáme otvor druhého rukávu.  </vt:lpstr>
      <vt:lpstr>  Ruku strkáme do rukávu.  </vt:lpstr>
      <vt:lpstr>  Pomáháme si přitahovat bundu k tělu.  </vt:lpstr>
      <vt:lpstr> Bunda je oblečená.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16</cp:revision>
  <dcterms:created xsi:type="dcterms:W3CDTF">2015-01-23T05:52:41Z</dcterms:created>
  <dcterms:modified xsi:type="dcterms:W3CDTF">2015-01-30T19:00:49Z</dcterms:modified>
</cp:coreProperties>
</file>