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86303041"/>
              </p:ext>
            </p:extLst>
          </p:nvPr>
        </p:nvGraphicFramePr>
        <p:xfrm>
          <a:off x="467544" y="1628798"/>
          <a:ext cx="8424936" cy="443370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032361"/>
                <a:gridCol w="5392575"/>
              </a:tblGrid>
              <a:tr h="126265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Centrum Bazalka – Základní škola speciální a Mateřská škola speciální, o.p.s.</a:t>
                      </a:r>
                      <a:endParaRPr lang="cs-CZ" sz="11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</a:rPr>
                        <a:t>Sebeobsluha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Název DUM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Oblékání ponožek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723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Popis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Jak</a:t>
                      </a:r>
                      <a:r>
                        <a:rPr lang="cs-CZ" sz="1600" kern="1200" baseline="0" dirty="0" smtClean="0">
                          <a:effectLst/>
                        </a:rPr>
                        <a:t> postupovat při oblékání ponožek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 7.-10. třída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Mgr. Radka</a:t>
                      </a:r>
                      <a:r>
                        <a:rPr lang="cs-CZ" sz="1600" kern="1200" baseline="0" dirty="0" smtClean="0">
                          <a:effectLst/>
                        </a:rPr>
                        <a:t> </a:t>
                      </a:r>
                      <a:r>
                        <a:rPr lang="cs-CZ" sz="1600" kern="1200" baseline="0" dirty="0" err="1" smtClean="0">
                          <a:effectLst/>
                        </a:rPr>
                        <a:t>Lindourková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CZ.1.07/1.4.00/21.3826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426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materiálu v sadě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</a:rPr>
                        <a:t>VY_32_INOVACE_CSP9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Člověk a </a:t>
                      </a:r>
                      <a:r>
                        <a:rPr lang="cs-CZ" sz="1600" kern="1200" dirty="0" smtClean="0">
                          <a:effectLst/>
                        </a:rPr>
                        <a:t>svět</a:t>
                      </a:r>
                      <a:r>
                        <a:rPr lang="cs-CZ" sz="1600" kern="1200" baseline="0" dirty="0" smtClean="0">
                          <a:effectLst/>
                        </a:rPr>
                        <a:t> práce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75656" y="469302"/>
            <a:ext cx="5184576" cy="1123315"/>
          </a:xfrm>
          <a:prstGeom prst="rect">
            <a:avLst/>
          </a:prstGeom>
        </p:spPr>
      </p:pic>
      <p:pic>
        <p:nvPicPr>
          <p:cNvPr id="6" name="Obrázek 5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68344" y="1042515"/>
            <a:ext cx="1242060" cy="580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67807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57200"/>
            <a:ext cx="8712968" cy="811560"/>
          </a:xfrm>
        </p:spPr>
        <p:txBody>
          <a:bodyPr>
            <a:normAutofit fontScale="90000"/>
          </a:bodyPr>
          <a:lstStyle/>
          <a:p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200" dirty="0">
                <a:effectLst/>
              </a:rPr>
              <a:t>Ponožku, kterou budeme navlékat, si nejprve připravíme, natáhneme a srovnáme.</a:t>
            </a:r>
            <a:r>
              <a:rPr lang="cs-CZ" sz="1600" dirty="0">
                <a:effectLst/>
              </a:rPr>
              <a:t/>
            </a:r>
            <a:br>
              <a:rPr lang="cs-CZ" sz="1600" dirty="0">
                <a:effectLst/>
              </a:rPr>
            </a:br>
            <a:r>
              <a:rPr lang="cs-CZ" sz="1800" dirty="0">
                <a:effectLst/>
              </a:rPr>
              <a:t/>
            </a:r>
            <a:br>
              <a:rPr lang="cs-CZ" sz="18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xmlns="" val="4031298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sz="2200" dirty="0">
                <a:effectLst/>
              </a:rPr>
              <a:t>Ponožku uchopíme mezi prsty obou rukou a najdeme otvor.</a:t>
            </a: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800" dirty="0">
                <a:effectLst/>
              </a:rPr>
              <a:t/>
            </a:r>
            <a:br>
              <a:rPr lang="cs-CZ" sz="2800" dirty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xmlns="" val="1298782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>
                <a:effectLst/>
              </a:rPr>
              <a:t/>
            </a:r>
            <a:br>
              <a:rPr lang="cs-CZ" sz="3100" dirty="0">
                <a:effectLst/>
              </a:rPr>
            </a:br>
            <a:r>
              <a:rPr lang="cs-CZ" sz="2200" dirty="0">
                <a:effectLst/>
              </a:rPr>
              <a:t>Otvor roztáhneme a přiložíme k prstům bosého chodidla.</a:t>
            </a: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800" dirty="0">
                <a:effectLst/>
              </a:rPr>
              <a:t/>
            </a:r>
            <a:br>
              <a:rPr lang="cs-CZ" sz="2800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82154" y="1554163"/>
            <a:ext cx="5332091" cy="4525962"/>
          </a:xfrm>
        </p:spPr>
      </p:pic>
    </p:spTree>
    <p:extLst>
      <p:ext uri="{BB962C8B-B14F-4D97-AF65-F5344CB8AC3E}">
        <p14:creationId xmlns:p14="http://schemas.microsoft.com/office/powerpoint/2010/main" xmlns="" val="3741948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sz="3100" dirty="0" smtClean="0">
                <a:effectLst/>
              </a:rPr>
              <a:t>Prsty </a:t>
            </a:r>
            <a:r>
              <a:rPr lang="cs-CZ" sz="3100" dirty="0">
                <a:effectLst/>
              </a:rPr>
              <a:t>nohou zasuneme do otvoru.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800" dirty="0">
                <a:effectLst/>
              </a:rPr>
              <a:t/>
            </a:r>
            <a:br>
              <a:rPr lang="cs-CZ" sz="2800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52040" y="1554163"/>
            <a:ext cx="4592320" cy="4525962"/>
          </a:xfrm>
        </p:spPr>
      </p:pic>
    </p:spTree>
    <p:extLst>
      <p:ext uri="{BB962C8B-B14F-4D97-AF65-F5344CB8AC3E}">
        <p14:creationId xmlns:p14="http://schemas.microsoft.com/office/powerpoint/2010/main" xmlns="" val="303990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sz="2400" dirty="0" smtClean="0">
                <a:effectLst/>
              </a:rPr>
              <a:t>Prsty </a:t>
            </a:r>
            <a:r>
              <a:rPr lang="cs-CZ" sz="2400" dirty="0">
                <a:effectLst/>
              </a:rPr>
              <a:t>rukou přidržujeme lem kolem otvoru ponožky a suneme ponožku po chodidle.</a:t>
            </a:r>
            <a:br>
              <a:rPr lang="cs-CZ" sz="2400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81396" y="1554163"/>
            <a:ext cx="5933608" cy="4525962"/>
          </a:xfrm>
        </p:spPr>
      </p:pic>
    </p:spTree>
    <p:extLst>
      <p:ext uri="{BB962C8B-B14F-4D97-AF65-F5344CB8AC3E}">
        <p14:creationId xmlns:p14="http://schemas.microsoft.com/office/powerpoint/2010/main" xmlns="" val="22135587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lvl="0"/>
            <a:r>
              <a:rPr lang="cs-CZ" sz="1800" dirty="0" smtClean="0">
                <a:effectLst/>
              </a:rPr>
              <a:t/>
            </a:r>
            <a:br>
              <a:rPr lang="cs-CZ" sz="18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>
                <a:effectLst/>
              </a:rPr>
              <a:t>Ponožku navlékáme směrem ke špičce chodidla.</a:t>
            </a:r>
            <a:r>
              <a:rPr lang="cs-CZ" sz="1800" dirty="0">
                <a:effectLst/>
              </a:rPr>
              <a:t/>
            </a:r>
            <a:br>
              <a:rPr lang="cs-CZ" sz="1800" dirty="0">
                <a:effectLst/>
              </a:rPr>
            </a:br>
            <a:r>
              <a:rPr lang="cs-CZ" sz="1800" dirty="0">
                <a:effectLst/>
              </a:rPr>
              <a:t/>
            </a:r>
            <a:br>
              <a:rPr lang="cs-CZ" sz="1800" dirty="0">
                <a:effectLst/>
              </a:rPr>
            </a:br>
            <a:r>
              <a:rPr lang="cs-CZ" sz="1800" dirty="0">
                <a:effectLst/>
              </a:rPr>
              <a:t/>
            </a:r>
            <a:br>
              <a:rPr lang="cs-CZ" sz="1800" dirty="0">
                <a:effectLst/>
              </a:rPr>
            </a:br>
            <a:endParaRPr lang="cs-CZ" sz="18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56862" y="1554163"/>
            <a:ext cx="6182675" cy="4525962"/>
          </a:xfrm>
        </p:spPr>
      </p:pic>
    </p:spTree>
    <p:extLst>
      <p:ext uri="{BB962C8B-B14F-4D97-AF65-F5344CB8AC3E}">
        <p14:creationId xmlns:p14="http://schemas.microsoft.com/office/powerpoint/2010/main" xmlns="" val="20388955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sz="2800" dirty="0" smtClean="0">
                <a:effectLst/>
              </a:rPr>
              <a:t>Ponožku </a:t>
            </a:r>
            <a:r>
              <a:rPr lang="cs-CZ" sz="2800" dirty="0">
                <a:effectLst/>
              </a:rPr>
              <a:t>ve špičce chodidla rovnáme a uhlazujeme.</a:t>
            </a:r>
            <a:br>
              <a:rPr lang="cs-CZ" sz="2800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69849" y="1554163"/>
            <a:ext cx="5956701" cy="4525962"/>
          </a:xfrm>
        </p:spPr>
      </p:pic>
    </p:spTree>
    <p:extLst>
      <p:ext uri="{BB962C8B-B14F-4D97-AF65-F5344CB8AC3E}">
        <p14:creationId xmlns:p14="http://schemas.microsoft.com/office/powerpoint/2010/main" xmlns="" val="23812540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sz="2700" dirty="0" smtClean="0">
                <a:effectLst/>
              </a:rPr>
              <a:t>Nakonec </a:t>
            </a:r>
            <a:r>
              <a:rPr lang="cs-CZ" sz="2700" dirty="0">
                <a:effectLst/>
              </a:rPr>
              <a:t>ponožku přetáhneme přes patu chodidla.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7633" y="1554163"/>
            <a:ext cx="5121134" cy="4525962"/>
          </a:xfrm>
        </p:spPr>
      </p:pic>
      <p:sp>
        <p:nvSpPr>
          <p:cNvPr id="5" name="TextovéPole 4"/>
          <p:cNvSpPr txBox="1"/>
          <p:nvPr/>
        </p:nvSpPr>
        <p:spPr>
          <a:xfrm>
            <a:off x="611560" y="6381328"/>
            <a:ext cx="23903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Foto – autorka </a:t>
            </a:r>
            <a:r>
              <a:rPr lang="cs-CZ" smtClean="0"/>
              <a:t>DUMu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57046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206</TotalTime>
  <Words>40</Words>
  <Application>Microsoft Office PowerPoint</Application>
  <PresentationFormat>Předvádění na obrazovce (4:3)</PresentationFormat>
  <Paragraphs>28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Snímek 1</vt:lpstr>
      <vt:lpstr>     Ponožku, kterou budeme navlékat, si nejprve připravíme, natáhneme a srovnáme.      </vt:lpstr>
      <vt:lpstr>     Ponožku uchopíme mezi prsty obou rukou a najdeme otvor.      </vt:lpstr>
      <vt:lpstr>       Otvor roztáhneme a přiložíme k prstům bosého chodidla.       </vt:lpstr>
      <vt:lpstr>      Prsty nohou zasuneme do otvoru.       </vt:lpstr>
      <vt:lpstr>    Prsty rukou přidržujeme lem kolem otvoru ponožky a suneme ponožku po chodidle.    </vt:lpstr>
      <vt:lpstr>  Ponožku navlékáme směrem ke špičce chodidla.   </vt:lpstr>
      <vt:lpstr>   Ponožku ve špičce chodidla rovnáme a uhlazujeme.   </vt:lpstr>
      <vt:lpstr>   Nakonec ponožku přetáhneme přes patu chodidla. 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Dum</cp:lastModifiedBy>
  <cp:revision>18</cp:revision>
  <dcterms:created xsi:type="dcterms:W3CDTF">2015-01-23T05:52:41Z</dcterms:created>
  <dcterms:modified xsi:type="dcterms:W3CDTF">2015-01-30T18:59:12Z</dcterms:modified>
</cp:coreProperties>
</file>