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8205131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Oblékání svetru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smtClean="0">
                          <a:effectLst/>
                        </a:rPr>
                        <a:t>Jak</a:t>
                      </a:r>
                      <a:r>
                        <a:rPr lang="cs-CZ" sz="1600" kern="1200" baseline="0" smtClean="0">
                          <a:effectLst/>
                        </a:rPr>
                        <a:t> </a:t>
                      </a:r>
                      <a:r>
                        <a:rPr lang="cs-CZ" sz="1600" kern="1200" baseline="0" dirty="0" smtClean="0">
                          <a:effectLst/>
                        </a:rPr>
                        <a:t>postupovat při oblékání svetru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84576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 smtClean="0">
                <a:effectLst/>
              </a:rPr>
              <a:t>Svetr </a:t>
            </a:r>
            <a:r>
              <a:rPr lang="cs-CZ" sz="2700" dirty="0">
                <a:effectLst/>
              </a:rPr>
              <a:t>uchopíme do obou rukou, najdeme otvor na hlavu.</a:t>
            </a: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0964" y="1554163"/>
            <a:ext cx="3394471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>Hlavu </a:t>
            </a:r>
            <a:r>
              <a:rPr lang="cs-CZ" sz="2700" dirty="0">
                <a:effectLst/>
              </a:rPr>
              <a:t>otvorem protáhneme.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0964" y="1554163"/>
            <a:ext cx="3394471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700" dirty="0" smtClean="0">
                <a:effectLst/>
              </a:rPr>
              <a:t>Svetr </a:t>
            </a:r>
            <a:r>
              <a:rPr lang="cs-CZ" sz="2700" dirty="0">
                <a:effectLst/>
              </a:rPr>
              <a:t>si na krku srovnáme.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0964" y="1554163"/>
            <a:ext cx="3394471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800" dirty="0" smtClean="0">
                <a:effectLst/>
              </a:rPr>
              <a:t>Jednou </a:t>
            </a:r>
            <a:r>
              <a:rPr lang="cs-CZ" sz="2800" dirty="0">
                <a:effectLst/>
              </a:rPr>
              <a:t>rukou vyhledáme otvor do rukávu.</a:t>
            </a:r>
            <a:br>
              <a:rPr lang="cs-CZ" sz="2800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79952" y="1554163"/>
            <a:ext cx="3936495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>Ruku </a:t>
            </a:r>
            <a:r>
              <a:rPr lang="cs-CZ" sz="2700" dirty="0">
                <a:effectLst/>
              </a:rPr>
              <a:t>protáhneme rukávem.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76353" y="1554163"/>
            <a:ext cx="6543694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1800" dirty="0" smtClean="0">
                <a:effectLst/>
              </a:rPr>
              <a:t/>
            </a:r>
            <a:br>
              <a:rPr lang="cs-CZ" sz="18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>Druhou, volnou rukou vyhledáme otvor volného rukávu a ruku protáhneme rukávem.</a:t>
            </a:r>
            <a:br>
              <a:rPr lang="cs-CZ" sz="24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1881" y="1554163"/>
            <a:ext cx="6112637" cy="4525962"/>
          </a:xfrm>
        </p:spPr>
      </p:pic>
    </p:spTree>
    <p:extLst>
      <p:ext uri="{BB962C8B-B14F-4D97-AF65-F5344CB8AC3E}">
        <p14:creationId xmlns:p14="http://schemas.microsoft.com/office/powerpoint/2010/main" xmlns="" val="2038895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>Svetr </a:t>
            </a:r>
            <a:r>
              <a:rPr lang="cs-CZ" sz="2400" dirty="0">
                <a:effectLst/>
              </a:rPr>
              <a:t>přitáhneme k tělu.</a:t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43268" y="1554163"/>
            <a:ext cx="5409864" cy="4525962"/>
          </a:xfrm>
        </p:spPr>
      </p:pic>
    </p:spTree>
    <p:extLst>
      <p:ext uri="{BB962C8B-B14F-4D97-AF65-F5344CB8AC3E}">
        <p14:creationId xmlns:p14="http://schemas.microsoft.com/office/powerpoint/2010/main" xmlns="" val="2381254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>Svetr </a:t>
            </a:r>
            <a:r>
              <a:rPr lang="cs-CZ" sz="2400" dirty="0">
                <a:effectLst/>
              </a:rPr>
              <a:t>po stranách stahujeme dolů.</a:t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92790" y="1554163"/>
            <a:ext cx="3110819" cy="4525962"/>
          </a:xfrm>
        </p:spPr>
      </p:pic>
    </p:spTree>
    <p:extLst>
      <p:ext uri="{BB962C8B-B14F-4D97-AF65-F5344CB8AC3E}">
        <p14:creationId xmlns:p14="http://schemas.microsoft.com/office/powerpoint/2010/main" xmlns="" val="1655704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Svetr </a:t>
            </a:r>
            <a:r>
              <a:rPr lang="cs-CZ" dirty="0">
                <a:effectLst/>
              </a:rPr>
              <a:t>je oblečen.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0964" y="1554163"/>
            <a:ext cx="3394471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6309320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62101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215</TotalTime>
  <Words>47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        Svetr uchopíme do obou rukou, najdeme otvor na hlavu.         </vt:lpstr>
      <vt:lpstr>     Hlavu otvorem protáhneme.      </vt:lpstr>
      <vt:lpstr>        Svetr si na krku srovnáme.        </vt:lpstr>
      <vt:lpstr>       Jednou rukou vyhledáme otvor do rukávu.        </vt:lpstr>
      <vt:lpstr>     Ruku protáhneme rukávem.     </vt:lpstr>
      <vt:lpstr>  Druhou, volnou rukou vyhledáme otvor volného rukávu a ruku protáhneme rukávem.   </vt:lpstr>
      <vt:lpstr>    Svetr přitáhneme k tělu.    </vt:lpstr>
      <vt:lpstr>    Svetr po stranách stahujeme dolů.    </vt:lpstr>
      <vt:lpstr> Svetr je oblečen.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22</cp:revision>
  <dcterms:created xsi:type="dcterms:W3CDTF">2015-01-23T05:52:41Z</dcterms:created>
  <dcterms:modified xsi:type="dcterms:W3CDTF">2015-01-30T18:57:31Z</dcterms:modified>
</cp:coreProperties>
</file>