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0" r:id="rId3"/>
    <p:sldId id="266" r:id="rId4"/>
    <p:sldId id="265" r:id="rId5"/>
    <p:sldId id="267" r:id="rId6"/>
  </p:sldIdLst>
  <p:sldSz cx="12192000" cy="6858000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5E9E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6" autoAdjust="0"/>
    <p:restoredTop sz="94660"/>
  </p:normalViewPr>
  <p:slideViewPr>
    <p:cSldViewPr snapToGrid="0">
      <p:cViewPr>
        <p:scale>
          <a:sx n="60" d="100"/>
          <a:sy n="60" d="100"/>
        </p:scale>
        <p:origin x="498" y="34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73A5E-676A-44CF-90EB-B9FCCF30B972}" type="datetimeFigureOut">
              <a:rPr lang="cs-CZ" smtClean="0"/>
              <a:pPr/>
              <a:t>27. 1. 2015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2BD14-6D69-466C-B332-555B324A9B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13817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73A5E-676A-44CF-90EB-B9FCCF30B972}" type="datetimeFigureOut">
              <a:rPr lang="cs-CZ" smtClean="0"/>
              <a:pPr/>
              <a:t>27. 1. 2015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2BD14-6D69-466C-B332-555B324A9B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10202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73A5E-676A-44CF-90EB-B9FCCF30B972}" type="datetimeFigureOut">
              <a:rPr lang="cs-CZ" smtClean="0"/>
              <a:pPr/>
              <a:t>27. 1. 2015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2BD14-6D69-466C-B332-555B324A9B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93462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73A5E-676A-44CF-90EB-B9FCCF30B972}" type="datetimeFigureOut">
              <a:rPr lang="cs-CZ" smtClean="0"/>
              <a:pPr/>
              <a:t>27. 1. 2015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2BD14-6D69-466C-B332-555B324A9B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38723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73A5E-676A-44CF-90EB-B9FCCF30B972}" type="datetimeFigureOut">
              <a:rPr lang="cs-CZ" smtClean="0"/>
              <a:pPr/>
              <a:t>27. 1. 2015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2BD14-6D69-466C-B332-555B324A9B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86084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73A5E-676A-44CF-90EB-B9FCCF30B972}" type="datetimeFigureOut">
              <a:rPr lang="cs-CZ" smtClean="0"/>
              <a:pPr/>
              <a:t>27. 1. 2015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2BD14-6D69-466C-B332-555B324A9B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41001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73A5E-676A-44CF-90EB-B9FCCF30B972}" type="datetimeFigureOut">
              <a:rPr lang="cs-CZ" smtClean="0"/>
              <a:pPr/>
              <a:t>27. 1. 2015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2BD14-6D69-466C-B332-555B324A9B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1914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73A5E-676A-44CF-90EB-B9FCCF30B972}" type="datetimeFigureOut">
              <a:rPr lang="cs-CZ" smtClean="0"/>
              <a:pPr/>
              <a:t>27. 1. 2015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2BD14-6D69-466C-B332-555B324A9B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97799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73A5E-676A-44CF-90EB-B9FCCF30B972}" type="datetimeFigureOut">
              <a:rPr lang="cs-CZ" smtClean="0"/>
              <a:pPr/>
              <a:t>27. 1. 2015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2BD14-6D69-466C-B332-555B324A9B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38996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73A5E-676A-44CF-90EB-B9FCCF30B972}" type="datetimeFigureOut">
              <a:rPr lang="cs-CZ" smtClean="0"/>
              <a:pPr/>
              <a:t>27. 1. 2015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2BD14-6D69-466C-B332-555B324A9B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69598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73A5E-676A-44CF-90EB-B9FCCF30B972}" type="datetimeFigureOut">
              <a:rPr lang="cs-CZ" smtClean="0"/>
              <a:pPr/>
              <a:t>27. 1. 2015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2BD14-6D69-466C-B332-555B324A9B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49788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5000"/>
                <a:lumOff val="95000"/>
              </a:schemeClr>
            </a:gs>
            <a:gs pos="0">
              <a:schemeClr val="accent1">
                <a:lumMod val="45000"/>
                <a:lumOff val="55000"/>
              </a:schemeClr>
            </a:gs>
            <a:gs pos="21000">
              <a:schemeClr val="accent1">
                <a:lumMod val="45000"/>
                <a:lumOff val="55000"/>
              </a:schemeClr>
            </a:gs>
            <a:gs pos="43000">
              <a:srgbClr val="BED8EE"/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C73A5E-676A-44CF-90EB-B9FCCF30B972}" type="datetimeFigureOut">
              <a:rPr lang="cs-CZ" smtClean="0"/>
              <a:pPr/>
              <a:t>27. 1. 2015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B2BD14-6D69-466C-B332-555B324A9B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6035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226207912"/>
              </p:ext>
            </p:extLst>
          </p:nvPr>
        </p:nvGraphicFramePr>
        <p:xfrm>
          <a:off x="3244850" y="354013"/>
          <a:ext cx="5205413" cy="59578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59" name="Document" r:id="rId3" imgW="5902889" imgH="6775189" progId="Word.Document.12">
                  <p:embed/>
                </p:oleObj>
              </mc:Choice>
              <mc:Fallback>
                <p:oleObj name="Document" r:id="rId3" imgW="5902889" imgH="6775189" progId="Word.Document.12">
                  <p:embed/>
                  <p:pic>
                    <p:nvPicPr>
                      <p:cNvPr id="0" name="Picture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244850" y="354013"/>
                        <a:ext cx="5205413" cy="595788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6159553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8200" y="1"/>
            <a:ext cx="10515600" cy="984737"/>
          </a:xfrm>
        </p:spPr>
        <p:txBody>
          <a:bodyPr>
            <a:normAutofit/>
          </a:bodyPr>
          <a:lstStyle/>
          <a:p>
            <a:pPr algn="ctr"/>
            <a:r>
              <a:rPr lang="cs-CZ" sz="3200" b="1" dirty="0" smtClean="0"/>
              <a:t>Kdo?, jak?, co?, kde?, který?, v kolik hodin?</a:t>
            </a:r>
            <a:endParaRPr lang="cs-CZ" sz="32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323491" y="1465728"/>
            <a:ext cx="5175049" cy="4639237"/>
          </a:xfrm>
        </p:spPr>
        <p:txBody>
          <a:bodyPr>
            <a:normAutofit/>
          </a:bodyPr>
          <a:lstStyle/>
          <a:p>
            <a:r>
              <a:rPr lang="cs-CZ" dirty="0" err="1"/>
              <a:t>w</a:t>
            </a:r>
            <a:r>
              <a:rPr lang="cs-CZ" dirty="0" err="1" smtClean="0"/>
              <a:t>er</a:t>
            </a:r>
            <a:endParaRPr lang="cs-CZ" dirty="0" smtClean="0"/>
          </a:p>
          <a:p>
            <a:r>
              <a:rPr lang="cs-CZ" dirty="0" err="1" smtClean="0"/>
              <a:t>wie</a:t>
            </a:r>
            <a:endParaRPr lang="cs-CZ" dirty="0" smtClean="0"/>
          </a:p>
          <a:p>
            <a:r>
              <a:rPr lang="cs-CZ" dirty="0" err="1" smtClean="0"/>
              <a:t>was</a:t>
            </a:r>
            <a:endParaRPr lang="cs-CZ" dirty="0" smtClean="0"/>
          </a:p>
          <a:p>
            <a:r>
              <a:rPr lang="cs-CZ" dirty="0" err="1" smtClean="0"/>
              <a:t>wo</a:t>
            </a:r>
            <a:endParaRPr lang="cs-CZ" dirty="0" smtClean="0"/>
          </a:p>
          <a:p>
            <a:r>
              <a:rPr lang="cs-CZ" dirty="0" err="1" smtClean="0"/>
              <a:t>welcher</a:t>
            </a:r>
            <a:r>
              <a:rPr lang="cs-CZ" dirty="0" smtClean="0"/>
              <a:t>, </a:t>
            </a:r>
            <a:r>
              <a:rPr lang="cs-CZ" dirty="0" err="1" smtClean="0"/>
              <a:t>welche</a:t>
            </a:r>
            <a:r>
              <a:rPr lang="cs-CZ" dirty="0" smtClean="0"/>
              <a:t>, </a:t>
            </a:r>
            <a:r>
              <a:rPr lang="cs-CZ" dirty="0" err="1" smtClean="0"/>
              <a:t>welches</a:t>
            </a:r>
            <a:endParaRPr lang="cs-CZ" dirty="0" smtClean="0"/>
          </a:p>
          <a:p>
            <a:r>
              <a:rPr lang="cs-CZ" dirty="0" err="1" smtClean="0"/>
              <a:t>wann</a:t>
            </a:r>
            <a:endParaRPr lang="cs-CZ" dirty="0" smtClean="0"/>
          </a:p>
          <a:p>
            <a:r>
              <a:rPr lang="cs-CZ" dirty="0" err="1" smtClean="0"/>
              <a:t>wie</a:t>
            </a:r>
            <a:r>
              <a:rPr lang="cs-CZ" dirty="0" smtClean="0"/>
              <a:t> </a:t>
            </a:r>
            <a:r>
              <a:rPr lang="cs-CZ" dirty="0" err="1" smtClean="0"/>
              <a:t>lange</a:t>
            </a:r>
            <a:endParaRPr lang="cs-CZ" dirty="0"/>
          </a:p>
          <a:p>
            <a:r>
              <a:rPr lang="cs-CZ" dirty="0"/>
              <a:t>u</a:t>
            </a:r>
            <a:r>
              <a:rPr lang="cs-CZ" dirty="0" smtClean="0"/>
              <a:t>m </a:t>
            </a:r>
            <a:r>
              <a:rPr lang="cs-CZ" dirty="0" err="1" smtClean="0"/>
              <a:t>wie</a:t>
            </a:r>
            <a:r>
              <a:rPr lang="cs-CZ" dirty="0" smtClean="0"/>
              <a:t> </a:t>
            </a:r>
            <a:r>
              <a:rPr lang="cs-CZ" dirty="0" err="1" smtClean="0"/>
              <a:t>viel</a:t>
            </a:r>
            <a:endParaRPr lang="cs-CZ" dirty="0" smtClean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685800" y="1465728"/>
            <a:ext cx="2637692" cy="4639237"/>
          </a:xfrm>
        </p:spPr>
        <p:txBody>
          <a:bodyPr>
            <a:normAutofit/>
          </a:bodyPr>
          <a:lstStyle/>
          <a:p>
            <a:r>
              <a:rPr lang="cs-CZ" dirty="0" smtClean="0"/>
              <a:t>kdo</a:t>
            </a:r>
            <a:endParaRPr lang="cs-CZ" dirty="0" smtClean="0"/>
          </a:p>
          <a:p>
            <a:r>
              <a:rPr lang="cs-CZ" dirty="0" smtClean="0"/>
              <a:t>jak, jaký</a:t>
            </a:r>
          </a:p>
          <a:p>
            <a:r>
              <a:rPr lang="cs-CZ" dirty="0" smtClean="0"/>
              <a:t>co</a:t>
            </a:r>
            <a:endParaRPr lang="cs-CZ" dirty="0" smtClean="0"/>
          </a:p>
          <a:p>
            <a:r>
              <a:rPr lang="cs-CZ" dirty="0" smtClean="0"/>
              <a:t>kde</a:t>
            </a:r>
            <a:endParaRPr lang="cs-CZ" dirty="0" smtClean="0"/>
          </a:p>
          <a:p>
            <a:r>
              <a:rPr lang="cs-CZ" dirty="0" smtClean="0"/>
              <a:t>který</a:t>
            </a:r>
          </a:p>
          <a:p>
            <a:r>
              <a:rPr lang="cs-CZ" dirty="0" smtClean="0"/>
              <a:t>kdy</a:t>
            </a:r>
          </a:p>
          <a:p>
            <a:r>
              <a:rPr lang="cs-CZ" dirty="0" smtClean="0"/>
              <a:t>jak dlouho</a:t>
            </a:r>
          </a:p>
          <a:p>
            <a:r>
              <a:rPr lang="cs-CZ" dirty="0" smtClean="0"/>
              <a:t>v kolik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710548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uiExpand="1" build="p"/>
      <p:bldP spid="6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8200" y="1"/>
            <a:ext cx="10515600" cy="984737"/>
          </a:xfrm>
        </p:spPr>
        <p:txBody>
          <a:bodyPr>
            <a:normAutofit/>
          </a:bodyPr>
          <a:lstStyle/>
          <a:p>
            <a:pPr algn="ctr"/>
            <a:r>
              <a:rPr lang="cs-CZ" sz="3200" b="1" dirty="0" smtClean="0"/>
              <a:t>Otázky - </a:t>
            </a:r>
            <a:r>
              <a:rPr lang="cs-CZ" sz="3200" b="1" dirty="0" err="1" smtClean="0"/>
              <a:t>Fragen</a:t>
            </a:r>
            <a:endParaRPr lang="cs-CZ" sz="32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5715000" y="1465728"/>
            <a:ext cx="6477000" cy="4639237"/>
          </a:xfrm>
        </p:spPr>
        <p:txBody>
          <a:bodyPr>
            <a:normAutofit/>
          </a:bodyPr>
          <a:lstStyle/>
          <a:p>
            <a:r>
              <a:rPr lang="cs-CZ" dirty="0" err="1" smtClean="0"/>
              <a:t>Wer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das</a:t>
            </a:r>
            <a:r>
              <a:rPr lang="cs-CZ" dirty="0" smtClean="0"/>
              <a:t>?</a:t>
            </a:r>
            <a:endParaRPr lang="cs-CZ" dirty="0" smtClean="0"/>
          </a:p>
          <a:p>
            <a:r>
              <a:rPr lang="cs-CZ" dirty="0" err="1" smtClean="0"/>
              <a:t>Wie</a:t>
            </a:r>
            <a:r>
              <a:rPr lang="cs-CZ" dirty="0" smtClean="0"/>
              <a:t> </a:t>
            </a:r>
            <a:r>
              <a:rPr lang="cs-CZ" dirty="0" err="1" smtClean="0"/>
              <a:t>hei</a:t>
            </a:r>
            <a:r>
              <a:rPr lang="el-GR" dirty="0" smtClean="0"/>
              <a:t>β</a:t>
            </a:r>
            <a:r>
              <a:rPr lang="cs-CZ" dirty="0" smtClean="0"/>
              <a:t>t </a:t>
            </a:r>
            <a:r>
              <a:rPr lang="cs-CZ" dirty="0" err="1" smtClean="0"/>
              <a:t>du</a:t>
            </a:r>
            <a:r>
              <a:rPr lang="cs-CZ" dirty="0" smtClean="0"/>
              <a:t>?</a:t>
            </a:r>
            <a:endParaRPr lang="cs-CZ" dirty="0" smtClean="0"/>
          </a:p>
          <a:p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machst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?</a:t>
            </a:r>
            <a:endParaRPr lang="cs-CZ" dirty="0" smtClean="0"/>
          </a:p>
          <a:p>
            <a:r>
              <a:rPr lang="cs-CZ" dirty="0" err="1" smtClean="0"/>
              <a:t>Wo</a:t>
            </a:r>
            <a:r>
              <a:rPr lang="cs-CZ" dirty="0" smtClean="0"/>
              <a:t> </a:t>
            </a:r>
            <a:r>
              <a:rPr lang="cs-CZ" dirty="0" err="1" smtClean="0"/>
              <a:t>wohnst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?</a:t>
            </a:r>
            <a:endParaRPr lang="cs-CZ" dirty="0" smtClean="0"/>
          </a:p>
          <a:p>
            <a:r>
              <a:rPr lang="cs-CZ" dirty="0" err="1" smtClean="0"/>
              <a:t>Welche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deine</a:t>
            </a:r>
            <a:r>
              <a:rPr lang="cs-CZ" dirty="0" smtClean="0"/>
              <a:t> </a:t>
            </a:r>
            <a:r>
              <a:rPr lang="cs-CZ" dirty="0" err="1" smtClean="0"/>
              <a:t>Lieblingsfarbe</a:t>
            </a:r>
            <a:r>
              <a:rPr lang="cs-CZ" dirty="0" smtClean="0"/>
              <a:t>?</a:t>
            </a:r>
            <a:endParaRPr lang="cs-CZ" dirty="0" smtClean="0"/>
          </a:p>
          <a:p>
            <a:r>
              <a:rPr lang="cs-CZ" dirty="0" err="1" smtClean="0"/>
              <a:t>Wann</a:t>
            </a:r>
            <a:r>
              <a:rPr lang="cs-CZ" dirty="0" smtClean="0"/>
              <a:t> </a:t>
            </a:r>
            <a:r>
              <a:rPr lang="cs-CZ" dirty="0" err="1" smtClean="0"/>
              <a:t>spielst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Tennis</a:t>
            </a:r>
            <a:r>
              <a:rPr lang="cs-CZ" dirty="0" smtClean="0"/>
              <a:t>?</a:t>
            </a:r>
            <a:endParaRPr lang="cs-CZ" dirty="0" smtClean="0"/>
          </a:p>
          <a:p>
            <a:r>
              <a:rPr lang="cs-CZ" dirty="0" err="1"/>
              <a:t>W</a:t>
            </a:r>
            <a:r>
              <a:rPr lang="cs-CZ" dirty="0" err="1" smtClean="0"/>
              <a:t>ie</a:t>
            </a:r>
            <a:r>
              <a:rPr lang="cs-CZ" dirty="0" smtClean="0"/>
              <a:t> </a:t>
            </a:r>
            <a:r>
              <a:rPr lang="cs-CZ" dirty="0" err="1" smtClean="0"/>
              <a:t>lange</a:t>
            </a:r>
            <a:r>
              <a:rPr lang="cs-CZ" dirty="0" smtClean="0"/>
              <a:t> </a:t>
            </a:r>
            <a:r>
              <a:rPr lang="cs-CZ" dirty="0" err="1" smtClean="0"/>
              <a:t>spielst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Tennis</a:t>
            </a:r>
            <a:r>
              <a:rPr lang="cs-CZ" dirty="0" smtClean="0"/>
              <a:t>?</a:t>
            </a:r>
            <a:endParaRPr lang="cs-CZ" dirty="0"/>
          </a:p>
          <a:p>
            <a:r>
              <a:rPr lang="cs-CZ" dirty="0" smtClean="0"/>
              <a:t>Um </a:t>
            </a:r>
            <a:r>
              <a:rPr lang="cs-CZ" dirty="0" err="1" smtClean="0"/>
              <a:t>wie</a:t>
            </a:r>
            <a:r>
              <a:rPr lang="cs-CZ" dirty="0" smtClean="0"/>
              <a:t> </a:t>
            </a:r>
            <a:r>
              <a:rPr lang="cs-CZ" dirty="0" err="1" smtClean="0"/>
              <a:t>viel</a:t>
            </a:r>
            <a:r>
              <a:rPr lang="cs-CZ" dirty="0" smtClean="0"/>
              <a:t> Uhr </a:t>
            </a:r>
            <a:r>
              <a:rPr lang="cs-CZ" dirty="0" err="1" smtClean="0"/>
              <a:t>kommst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?</a:t>
            </a:r>
            <a:endParaRPr lang="cs-CZ" dirty="0" smtClean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685799" y="1465728"/>
            <a:ext cx="4491319" cy="4639237"/>
          </a:xfrm>
        </p:spPr>
        <p:txBody>
          <a:bodyPr>
            <a:normAutofit/>
          </a:bodyPr>
          <a:lstStyle/>
          <a:p>
            <a:r>
              <a:rPr lang="cs-CZ" dirty="0" smtClean="0"/>
              <a:t>Kdo je to?</a:t>
            </a:r>
            <a:endParaRPr lang="cs-CZ" dirty="0" smtClean="0"/>
          </a:p>
          <a:p>
            <a:r>
              <a:rPr lang="cs-CZ" dirty="0" smtClean="0"/>
              <a:t>Jak se jmenuješ?</a:t>
            </a:r>
          </a:p>
          <a:p>
            <a:r>
              <a:rPr lang="cs-CZ" dirty="0" smtClean="0"/>
              <a:t>Co děláš?</a:t>
            </a:r>
            <a:endParaRPr lang="cs-CZ" dirty="0" smtClean="0"/>
          </a:p>
          <a:p>
            <a:r>
              <a:rPr lang="cs-CZ" dirty="0" smtClean="0"/>
              <a:t>Kde bydlíš?</a:t>
            </a:r>
          </a:p>
          <a:p>
            <a:r>
              <a:rPr lang="cs-CZ" dirty="0" smtClean="0"/>
              <a:t>Která je tvá oblíbená barva?</a:t>
            </a:r>
            <a:endParaRPr lang="cs-CZ" dirty="0" smtClean="0"/>
          </a:p>
          <a:p>
            <a:r>
              <a:rPr lang="cs-CZ" dirty="0" smtClean="0"/>
              <a:t>Kdy hraješ tenis?</a:t>
            </a:r>
          </a:p>
          <a:p>
            <a:r>
              <a:rPr lang="cs-CZ" dirty="0" smtClean="0"/>
              <a:t>Jak dlouho hraješ tenis?</a:t>
            </a:r>
            <a:endParaRPr lang="cs-CZ" dirty="0" smtClean="0"/>
          </a:p>
          <a:p>
            <a:r>
              <a:rPr lang="cs-CZ" dirty="0" smtClean="0"/>
              <a:t>V kolik hodin přijdeš?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167623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uiExpand="1" build="p"/>
      <p:bldP spid="6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838200" y="141669"/>
            <a:ext cx="10515600" cy="772732"/>
          </a:xfrm>
        </p:spPr>
        <p:txBody>
          <a:bodyPr>
            <a:normAutofit/>
          </a:bodyPr>
          <a:lstStyle/>
          <a:p>
            <a:pPr algn="ctr"/>
            <a:r>
              <a:rPr lang="cs-CZ" sz="3200" b="1" dirty="0" smtClean="0"/>
              <a:t>K odpovědím utvoř otázky.</a:t>
            </a:r>
            <a:endParaRPr lang="cs-CZ" sz="3200" b="1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6352673" y="1066799"/>
            <a:ext cx="5823285" cy="5606717"/>
          </a:xfrm>
        </p:spPr>
        <p:txBody>
          <a:bodyPr>
            <a:normAutofit/>
          </a:bodyPr>
          <a:lstStyle/>
          <a:p>
            <a:pPr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</a:pPr>
            <a:r>
              <a:rPr lang="cs-CZ" dirty="0" smtClean="0"/>
              <a:t>Petr </a:t>
            </a:r>
            <a:r>
              <a:rPr lang="cs-CZ" dirty="0" err="1" smtClean="0"/>
              <a:t>kommt</a:t>
            </a:r>
            <a:r>
              <a:rPr lang="cs-CZ" dirty="0" smtClean="0"/>
              <a:t> </a:t>
            </a:r>
            <a:r>
              <a:rPr lang="cs-CZ" dirty="0" err="1" smtClean="0"/>
              <a:t>am</a:t>
            </a:r>
            <a:r>
              <a:rPr lang="cs-CZ" dirty="0" smtClean="0"/>
              <a:t> </a:t>
            </a:r>
            <a:r>
              <a:rPr lang="cs-CZ" dirty="0" err="1" smtClean="0"/>
              <a:t>Samstag</a:t>
            </a:r>
            <a:r>
              <a:rPr lang="cs-CZ" dirty="0" smtClean="0"/>
              <a:t>.</a:t>
            </a: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</a:pPr>
            <a:r>
              <a:rPr lang="cs-CZ" dirty="0" smtClean="0"/>
              <a:t>Der Opa von Hans </a:t>
            </a:r>
            <a:r>
              <a:rPr lang="cs-CZ" dirty="0" err="1" smtClean="0"/>
              <a:t>hei</a:t>
            </a:r>
            <a:r>
              <a:rPr lang="el-GR" dirty="0" smtClean="0"/>
              <a:t>β</a:t>
            </a:r>
            <a:r>
              <a:rPr lang="cs-CZ" dirty="0" smtClean="0"/>
              <a:t>t Milan.</a:t>
            </a:r>
            <a:endParaRPr lang="cs-CZ" dirty="0"/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</a:pPr>
            <a:r>
              <a:rPr lang="cs-CZ" dirty="0" err="1" smtClean="0"/>
              <a:t>Meine</a:t>
            </a:r>
            <a:r>
              <a:rPr lang="cs-CZ" dirty="0" smtClean="0"/>
              <a:t> </a:t>
            </a:r>
            <a:r>
              <a:rPr lang="cs-CZ" dirty="0" err="1" smtClean="0"/>
              <a:t>Lieblingsnummer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2.</a:t>
            </a: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</a:pPr>
            <a:r>
              <a:rPr lang="cs-CZ" dirty="0" err="1" smtClean="0"/>
              <a:t>Herr</a:t>
            </a:r>
            <a:r>
              <a:rPr lang="cs-CZ" dirty="0" smtClean="0"/>
              <a:t> Novák </a:t>
            </a:r>
            <a:r>
              <a:rPr lang="cs-CZ" dirty="0" err="1" smtClean="0"/>
              <a:t>wohnt</a:t>
            </a:r>
            <a:r>
              <a:rPr lang="cs-CZ" dirty="0" smtClean="0"/>
              <a:t> in Prag.</a:t>
            </a:r>
            <a:endParaRPr lang="cs-CZ" dirty="0"/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</a:pP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koche</a:t>
            </a:r>
            <a:r>
              <a:rPr lang="cs-CZ" dirty="0" smtClean="0"/>
              <a:t> Pizza </a:t>
            </a:r>
            <a:r>
              <a:rPr lang="cs-CZ" dirty="0" err="1" smtClean="0"/>
              <a:t>gern</a:t>
            </a:r>
            <a:r>
              <a:rPr lang="cs-CZ" dirty="0" smtClean="0"/>
              <a:t>.</a:t>
            </a: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</a:pPr>
            <a:r>
              <a:rPr lang="cs-CZ" dirty="0" smtClean="0"/>
              <a:t>Er </a:t>
            </a:r>
            <a:r>
              <a:rPr lang="cs-CZ" dirty="0" err="1" smtClean="0"/>
              <a:t>spielt</a:t>
            </a:r>
            <a:r>
              <a:rPr lang="cs-CZ" dirty="0" smtClean="0"/>
              <a:t> </a:t>
            </a:r>
            <a:r>
              <a:rPr lang="cs-CZ" dirty="0" err="1" smtClean="0"/>
              <a:t>Hockey</a:t>
            </a:r>
            <a:r>
              <a:rPr lang="cs-CZ" dirty="0" smtClean="0"/>
              <a:t> 2 </a:t>
            </a:r>
            <a:r>
              <a:rPr lang="cs-CZ" dirty="0" err="1" smtClean="0"/>
              <a:t>Stunden</a:t>
            </a:r>
            <a:r>
              <a:rPr lang="cs-CZ" dirty="0" smtClean="0"/>
              <a:t>.</a:t>
            </a:r>
            <a:endParaRPr lang="cs-CZ" dirty="0"/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</a:pPr>
            <a:r>
              <a:rPr lang="cs-CZ" dirty="0" smtClean="0"/>
              <a:t>Petr kann </a:t>
            </a:r>
            <a:r>
              <a:rPr lang="cs-CZ" dirty="0" err="1" smtClean="0"/>
              <a:t>Gitarre</a:t>
            </a:r>
            <a:r>
              <a:rPr lang="cs-CZ" dirty="0" smtClean="0"/>
              <a:t> </a:t>
            </a:r>
            <a:r>
              <a:rPr lang="cs-CZ" dirty="0" err="1" smtClean="0"/>
              <a:t>spielen</a:t>
            </a:r>
            <a:r>
              <a:rPr lang="cs-CZ" dirty="0" smtClean="0"/>
              <a:t>.</a:t>
            </a: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</a:pP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habe</a:t>
            </a:r>
            <a:r>
              <a:rPr lang="cs-CZ" dirty="0" smtClean="0"/>
              <a:t> Sport um 10 Uhr.</a:t>
            </a:r>
            <a:endParaRPr lang="cs-CZ" dirty="0" smtClean="0"/>
          </a:p>
        </p:txBody>
      </p:sp>
      <p:sp>
        <p:nvSpPr>
          <p:cNvPr id="4" name="Zástupný symbol pro obsah 7"/>
          <p:cNvSpPr txBox="1">
            <a:spLocks/>
          </p:cNvSpPr>
          <p:nvPr/>
        </p:nvSpPr>
        <p:spPr>
          <a:xfrm>
            <a:off x="152401" y="1066801"/>
            <a:ext cx="6200272" cy="56067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</a:pPr>
            <a:r>
              <a:rPr lang="cs-CZ" dirty="0" smtClean="0"/>
              <a:t>______________________________</a:t>
            </a: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</a:pPr>
            <a:r>
              <a:rPr lang="cs-CZ" dirty="0" smtClean="0"/>
              <a:t>______________________________</a:t>
            </a: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</a:pPr>
            <a:r>
              <a:rPr lang="cs-CZ" dirty="0" smtClean="0"/>
              <a:t>______________________________</a:t>
            </a: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</a:pPr>
            <a:r>
              <a:rPr lang="cs-CZ" dirty="0" smtClean="0"/>
              <a:t>______________________________</a:t>
            </a: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</a:pPr>
            <a:r>
              <a:rPr lang="cs-CZ" dirty="0" smtClean="0"/>
              <a:t>______________________________</a:t>
            </a: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</a:pPr>
            <a:r>
              <a:rPr lang="cs-CZ" dirty="0" smtClean="0"/>
              <a:t>______________________________</a:t>
            </a: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</a:pPr>
            <a:r>
              <a:rPr lang="cs-CZ" dirty="0" smtClean="0"/>
              <a:t>______________________________</a:t>
            </a: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</a:pPr>
            <a:r>
              <a:rPr lang="cs-CZ" dirty="0" smtClean="0"/>
              <a:t>______________________________</a:t>
            </a: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7469320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 uiExpand="1" build="p"/>
      <p:bldP spid="4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838200" y="141669"/>
            <a:ext cx="10515600" cy="772732"/>
          </a:xfrm>
        </p:spPr>
        <p:txBody>
          <a:bodyPr>
            <a:normAutofit/>
          </a:bodyPr>
          <a:lstStyle/>
          <a:p>
            <a:pPr algn="ctr"/>
            <a:r>
              <a:rPr lang="cs-CZ" sz="3200" b="1" dirty="0" smtClean="0"/>
              <a:t>Řešení</a:t>
            </a:r>
            <a:endParaRPr lang="cs-CZ" sz="3200" b="1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6352673" y="1066799"/>
            <a:ext cx="5823285" cy="5606717"/>
          </a:xfrm>
        </p:spPr>
        <p:txBody>
          <a:bodyPr>
            <a:normAutofit/>
          </a:bodyPr>
          <a:lstStyle/>
          <a:p>
            <a:pPr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</a:pPr>
            <a:r>
              <a:rPr lang="cs-CZ" dirty="0" smtClean="0"/>
              <a:t>Petr </a:t>
            </a:r>
            <a:r>
              <a:rPr lang="cs-CZ" dirty="0" err="1" smtClean="0"/>
              <a:t>kommt</a:t>
            </a:r>
            <a:r>
              <a:rPr lang="cs-CZ" dirty="0" smtClean="0"/>
              <a:t> </a:t>
            </a:r>
            <a:r>
              <a:rPr lang="cs-CZ" dirty="0" err="1" smtClean="0"/>
              <a:t>am</a:t>
            </a:r>
            <a:r>
              <a:rPr lang="cs-CZ" dirty="0" smtClean="0"/>
              <a:t> </a:t>
            </a:r>
            <a:r>
              <a:rPr lang="cs-CZ" dirty="0" err="1" smtClean="0"/>
              <a:t>Samstag</a:t>
            </a:r>
            <a:r>
              <a:rPr lang="cs-CZ" dirty="0" smtClean="0"/>
              <a:t>.</a:t>
            </a: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</a:pPr>
            <a:r>
              <a:rPr lang="cs-CZ" dirty="0" smtClean="0"/>
              <a:t>Der Opa von Hans </a:t>
            </a:r>
            <a:r>
              <a:rPr lang="cs-CZ" dirty="0" err="1" smtClean="0"/>
              <a:t>hei</a:t>
            </a:r>
            <a:r>
              <a:rPr lang="el-GR" dirty="0" smtClean="0"/>
              <a:t>β</a:t>
            </a:r>
            <a:r>
              <a:rPr lang="cs-CZ" dirty="0" smtClean="0"/>
              <a:t>t Milan.</a:t>
            </a:r>
            <a:endParaRPr lang="cs-CZ" dirty="0"/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</a:pPr>
            <a:r>
              <a:rPr lang="cs-CZ" dirty="0" err="1" smtClean="0"/>
              <a:t>Meine</a:t>
            </a:r>
            <a:r>
              <a:rPr lang="cs-CZ" dirty="0" smtClean="0"/>
              <a:t> </a:t>
            </a:r>
            <a:r>
              <a:rPr lang="cs-CZ" dirty="0" err="1" smtClean="0"/>
              <a:t>Lieblingsnummer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2.</a:t>
            </a: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</a:pPr>
            <a:r>
              <a:rPr lang="cs-CZ" dirty="0" err="1" smtClean="0"/>
              <a:t>Herr</a:t>
            </a:r>
            <a:r>
              <a:rPr lang="cs-CZ" dirty="0" smtClean="0"/>
              <a:t> Novák </a:t>
            </a:r>
            <a:r>
              <a:rPr lang="cs-CZ" dirty="0" err="1" smtClean="0"/>
              <a:t>wohnt</a:t>
            </a:r>
            <a:r>
              <a:rPr lang="cs-CZ" dirty="0" smtClean="0"/>
              <a:t> in Prag.</a:t>
            </a:r>
            <a:endParaRPr lang="cs-CZ" dirty="0"/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</a:pP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koche</a:t>
            </a:r>
            <a:r>
              <a:rPr lang="cs-CZ" dirty="0" smtClean="0"/>
              <a:t> Pizza </a:t>
            </a:r>
            <a:r>
              <a:rPr lang="cs-CZ" dirty="0" err="1" smtClean="0"/>
              <a:t>gern</a:t>
            </a:r>
            <a:r>
              <a:rPr lang="cs-CZ" dirty="0" smtClean="0"/>
              <a:t>.</a:t>
            </a: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</a:pPr>
            <a:r>
              <a:rPr lang="cs-CZ" dirty="0" smtClean="0"/>
              <a:t>Er </a:t>
            </a:r>
            <a:r>
              <a:rPr lang="cs-CZ" dirty="0" err="1" smtClean="0"/>
              <a:t>spielt</a:t>
            </a:r>
            <a:r>
              <a:rPr lang="cs-CZ" dirty="0" smtClean="0"/>
              <a:t> </a:t>
            </a:r>
            <a:r>
              <a:rPr lang="cs-CZ" dirty="0" err="1" smtClean="0"/>
              <a:t>Hockey</a:t>
            </a:r>
            <a:r>
              <a:rPr lang="cs-CZ" dirty="0" smtClean="0"/>
              <a:t> 2 </a:t>
            </a:r>
            <a:r>
              <a:rPr lang="cs-CZ" dirty="0" err="1" smtClean="0"/>
              <a:t>Stunden</a:t>
            </a:r>
            <a:r>
              <a:rPr lang="cs-CZ" dirty="0" smtClean="0"/>
              <a:t>.</a:t>
            </a:r>
            <a:endParaRPr lang="cs-CZ" dirty="0"/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</a:pPr>
            <a:r>
              <a:rPr lang="cs-CZ" dirty="0" smtClean="0"/>
              <a:t>Petr kann </a:t>
            </a:r>
            <a:r>
              <a:rPr lang="cs-CZ" dirty="0" err="1" smtClean="0"/>
              <a:t>Gitarre</a:t>
            </a:r>
            <a:r>
              <a:rPr lang="cs-CZ" dirty="0" smtClean="0"/>
              <a:t> </a:t>
            </a:r>
            <a:r>
              <a:rPr lang="cs-CZ" dirty="0" err="1" smtClean="0"/>
              <a:t>spielen</a:t>
            </a:r>
            <a:r>
              <a:rPr lang="cs-CZ" dirty="0" smtClean="0"/>
              <a:t>.</a:t>
            </a: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</a:pP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habe</a:t>
            </a:r>
            <a:r>
              <a:rPr lang="cs-CZ" dirty="0" smtClean="0"/>
              <a:t> Sport um 10 Uhr.</a:t>
            </a:r>
            <a:endParaRPr lang="cs-CZ" dirty="0" smtClean="0"/>
          </a:p>
        </p:txBody>
      </p:sp>
      <p:sp>
        <p:nvSpPr>
          <p:cNvPr id="4" name="Zástupný symbol pro obsah 7"/>
          <p:cNvSpPr txBox="1">
            <a:spLocks/>
          </p:cNvSpPr>
          <p:nvPr/>
        </p:nvSpPr>
        <p:spPr>
          <a:xfrm>
            <a:off x="152401" y="1066801"/>
            <a:ext cx="6200272" cy="56067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</a:pPr>
            <a:r>
              <a:rPr lang="cs-CZ" dirty="0" err="1" smtClean="0"/>
              <a:t>Wann</a:t>
            </a:r>
            <a:r>
              <a:rPr lang="cs-CZ" dirty="0" smtClean="0"/>
              <a:t> </a:t>
            </a:r>
            <a:r>
              <a:rPr lang="cs-CZ" dirty="0" err="1" smtClean="0"/>
              <a:t>kommt</a:t>
            </a:r>
            <a:r>
              <a:rPr lang="cs-CZ" dirty="0" smtClean="0"/>
              <a:t> Petr?</a:t>
            </a: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</a:pPr>
            <a:r>
              <a:rPr lang="cs-CZ" dirty="0" err="1" smtClean="0"/>
              <a:t>Wie</a:t>
            </a:r>
            <a:r>
              <a:rPr lang="cs-CZ" dirty="0" smtClean="0"/>
              <a:t> </a:t>
            </a:r>
            <a:r>
              <a:rPr lang="cs-CZ" dirty="0" err="1" smtClean="0"/>
              <a:t>hei</a:t>
            </a:r>
            <a:r>
              <a:rPr lang="el-GR" dirty="0" smtClean="0"/>
              <a:t>β</a:t>
            </a:r>
            <a:r>
              <a:rPr lang="cs-CZ" dirty="0" smtClean="0"/>
              <a:t>t der Opa von Hans?</a:t>
            </a: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</a:pPr>
            <a:r>
              <a:rPr lang="cs-CZ" dirty="0" err="1" smtClean="0"/>
              <a:t>Welche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deine</a:t>
            </a:r>
            <a:r>
              <a:rPr lang="cs-CZ" dirty="0" smtClean="0"/>
              <a:t> </a:t>
            </a:r>
            <a:r>
              <a:rPr lang="cs-CZ" dirty="0" err="1" smtClean="0"/>
              <a:t>Lieblingsnummer</a:t>
            </a:r>
            <a:r>
              <a:rPr lang="cs-CZ" dirty="0" smtClean="0"/>
              <a:t>?</a:t>
            </a: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</a:pPr>
            <a:r>
              <a:rPr lang="cs-CZ" dirty="0" err="1" smtClean="0"/>
              <a:t>Wo</a:t>
            </a:r>
            <a:r>
              <a:rPr lang="cs-CZ" dirty="0" smtClean="0"/>
              <a:t> </a:t>
            </a:r>
            <a:r>
              <a:rPr lang="cs-CZ" dirty="0" err="1" smtClean="0"/>
              <a:t>wohnt</a:t>
            </a:r>
            <a:r>
              <a:rPr lang="cs-CZ" dirty="0" smtClean="0"/>
              <a:t> </a:t>
            </a:r>
            <a:r>
              <a:rPr lang="cs-CZ" dirty="0" err="1" smtClean="0"/>
              <a:t>Herr</a:t>
            </a:r>
            <a:r>
              <a:rPr lang="cs-CZ" dirty="0" smtClean="0"/>
              <a:t> Novák?</a:t>
            </a: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</a:pP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kochst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gern</a:t>
            </a:r>
            <a:r>
              <a:rPr lang="cs-CZ" dirty="0" smtClean="0"/>
              <a:t>?</a:t>
            </a: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</a:pPr>
            <a:r>
              <a:rPr lang="cs-CZ" dirty="0" err="1" smtClean="0"/>
              <a:t>Wie</a:t>
            </a:r>
            <a:r>
              <a:rPr lang="cs-CZ" dirty="0" smtClean="0"/>
              <a:t> </a:t>
            </a:r>
            <a:r>
              <a:rPr lang="cs-CZ" dirty="0" err="1" smtClean="0"/>
              <a:t>lange</a:t>
            </a:r>
            <a:r>
              <a:rPr lang="cs-CZ" dirty="0" smtClean="0"/>
              <a:t> </a:t>
            </a:r>
            <a:r>
              <a:rPr lang="cs-CZ" dirty="0" err="1" smtClean="0"/>
              <a:t>spielt</a:t>
            </a:r>
            <a:r>
              <a:rPr lang="cs-CZ" dirty="0" smtClean="0"/>
              <a:t> </a:t>
            </a:r>
            <a:r>
              <a:rPr lang="cs-CZ" dirty="0" err="1" smtClean="0"/>
              <a:t>er</a:t>
            </a:r>
            <a:r>
              <a:rPr lang="cs-CZ" dirty="0" smtClean="0"/>
              <a:t> </a:t>
            </a:r>
            <a:r>
              <a:rPr lang="cs-CZ" dirty="0" err="1" smtClean="0"/>
              <a:t>Hockey</a:t>
            </a:r>
            <a:r>
              <a:rPr lang="cs-CZ" dirty="0" smtClean="0"/>
              <a:t>?</a:t>
            </a: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</a:pPr>
            <a:r>
              <a:rPr lang="cs-CZ" dirty="0" err="1" smtClean="0"/>
              <a:t>Wer</a:t>
            </a:r>
            <a:r>
              <a:rPr lang="cs-CZ" dirty="0" smtClean="0"/>
              <a:t> kann </a:t>
            </a:r>
            <a:r>
              <a:rPr lang="cs-CZ" dirty="0" err="1" smtClean="0"/>
              <a:t>Gitarre</a:t>
            </a:r>
            <a:r>
              <a:rPr lang="cs-CZ" dirty="0" smtClean="0"/>
              <a:t> </a:t>
            </a:r>
            <a:r>
              <a:rPr lang="cs-CZ" dirty="0" err="1" smtClean="0"/>
              <a:t>spielen</a:t>
            </a:r>
            <a:r>
              <a:rPr lang="cs-CZ" dirty="0" smtClean="0"/>
              <a:t>?</a:t>
            </a: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</a:pPr>
            <a:r>
              <a:rPr lang="cs-CZ" dirty="0" smtClean="0"/>
              <a:t>Um </a:t>
            </a:r>
            <a:r>
              <a:rPr lang="cs-CZ" dirty="0" err="1" smtClean="0"/>
              <a:t>wie</a:t>
            </a:r>
            <a:r>
              <a:rPr lang="cs-CZ" dirty="0" smtClean="0"/>
              <a:t> </a:t>
            </a:r>
            <a:r>
              <a:rPr lang="cs-CZ" dirty="0" err="1" smtClean="0"/>
              <a:t>viel</a:t>
            </a:r>
            <a:r>
              <a:rPr lang="cs-CZ" dirty="0" smtClean="0"/>
              <a:t> Uhr (</a:t>
            </a:r>
            <a:r>
              <a:rPr lang="cs-CZ" dirty="0" err="1"/>
              <a:t>W</a:t>
            </a:r>
            <a:r>
              <a:rPr lang="cs-CZ" dirty="0" err="1" smtClean="0"/>
              <a:t>ann</a:t>
            </a:r>
            <a:r>
              <a:rPr lang="cs-CZ" dirty="0" smtClean="0"/>
              <a:t>) </a:t>
            </a:r>
            <a:r>
              <a:rPr lang="cs-CZ" dirty="0" err="1" smtClean="0"/>
              <a:t>hast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 Sport?</a:t>
            </a: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5755166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 build="p"/>
      <p:bldP spid="4" grpId="0" build="p"/>
    </p:bldLst>
  </p:timing>
</p:sld>
</file>

<file path=ppt/theme/theme1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569</TotalTime>
  <Words>279</Words>
  <Application>Microsoft Office PowerPoint</Application>
  <PresentationFormat>Širokoúhlá obrazovka</PresentationFormat>
  <Paragraphs>68</Paragraphs>
  <Slides>5</Slides>
  <Notes>0</Notes>
  <HiddenSlides>0</HiddenSlides>
  <MMClips>0</MMClips>
  <ScaleCrop>false</ScaleCrop>
  <HeadingPairs>
    <vt:vector size="8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10" baseType="lpstr">
      <vt:lpstr>Arial</vt:lpstr>
      <vt:lpstr>Calibri</vt:lpstr>
      <vt:lpstr>Calibri Light</vt:lpstr>
      <vt:lpstr>Motiv Office</vt:lpstr>
      <vt:lpstr>Microsoft Word Document</vt:lpstr>
      <vt:lpstr>Prezentace aplikace PowerPoint</vt:lpstr>
      <vt:lpstr>Kdo?, jak?, co?, kde?, který?, v kolik hodin?</vt:lpstr>
      <vt:lpstr>Otázky - Fragen</vt:lpstr>
      <vt:lpstr>K odpovědím utvoř otázky.</vt:lpstr>
      <vt:lpstr>Řešení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 Kozderka</dc:creator>
  <cp:lastModifiedBy>Jan Kozderka</cp:lastModifiedBy>
  <cp:revision>61</cp:revision>
  <dcterms:created xsi:type="dcterms:W3CDTF">2014-04-27T19:40:45Z</dcterms:created>
  <dcterms:modified xsi:type="dcterms:W3CDTF">2015-01-27T20:25:56Z</dcterms:modified>
</cp:coreProperties>
</file>