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90017780"/>
              </p:ext>
            </p:extLst>
          </p:nvPr>
        </p:nvGraphicFramePr>
        <p:xfrm>
          <a:off x="467544" y="1628798"/>
          <a:ext cx="8424936" cy="443370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032361"/>
                <a:gridCol w="5392575"/>
              </a:tblGrid>
              <a:tr h="126265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Centrum Bazalka – Základní škola speciální a Mateřská škola speciální, o.p.s.</a:t>
                      </a:r>
                      <a:endParaRPr lang="cs-CZ" sz="11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</a:rPr>
                        <a:t>Sebeobsluha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Název DUM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</a:rPr>
                        <a:t>Obouvání</a:t>
                      </a:r>
                      <a:r>
                        <a:rPr lang="cs-CZ" sz="1600" kern="1200" baseline="0" dirty="0" smtClean="0">
                          <a:effectLst/>
                        </a:rPr>
                        <a:t> bot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723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Popis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</a:rPr>
                        <a:t>Jak</a:t>
                      </a:r>
                      <a:r>
                        <a:rPr lang="cs-CZ" sz="1600" kern="1200" baseline="0" dirty="0" smtClean="0">
                          <a:effectLst/>
                        </a:rPr>
                        <a:t> postupovat při obouvání bot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 7.-10. třída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Mgr. Radka</a:t>
                      </a:r>
                      <a:r>
                        <a:rPr lang="cs-CZ" sz="1600" kern="1200" baseline="0" dirty="0" smtClean="0">
                          <a:effectLst/>
                        </a:rPr>
                        <a:t> </a:t>
                      </a:r>
                      <a:r>
                        <a:rPr lang="cs-CZ" sz="1600" kern="1200" baseline="0" dirty="0" err="1" smtClean="0">
                          <a:effectLst/>
                        </a:rPr>
                        <a:t>Lindourková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CZ.1.07/1.4.00/21.3826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426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Číslo materiálu v sadě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</a:rPr>
                        <a:t>VY_32_INOVACE_CSP11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Člověk a </a:t>
                      </a:r>
                      <a:r>
                        <a:rPr lang="cs-CZ" sz="1600" kern="1200" dirty="0" smtClean="0">
                          <a:effectLst/>
                        </a:rPr>
                        <a:t>svět</a:t>
                      </a:r>
                      <a:r>
                        <a:rPr lang="cs-CZ" sz="1600" kern="1200" baseline="0" dirty="0" smtClean="0">
                          <a:effectLst/>
                        </a:rPr>
                        <a:t> práce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75656" y="469302"/>
            <a:ext cx="5112568" cy="1123315"/>
          </a:xfrm>
          <a:prstGeom prst="rect">
            <a:avLst/>
          </a:prstGeom>
        </p:spPr>
      </p:pic>
      <p:pic>
        <p:nvPicPr>
          <p:cNvPr id="6" name="Obrázek 5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68344" y="1042515"/>
            <a:ext cx="1242060" cy="580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67807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57200"/>
            <a:ext cx="8712968" cy="81156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>K</a:t>
            </a:r>
            <a:r>
              <a:rPr lang="cs-CZ" sz="2400" dirty="0">
                <a:effectLst/>
              </a:rPr>
              <a:t> obouvání bot se posadíme.</a:t>
            </a:r>
            <a:br>
              <a:rPr lang="cs-CZ" sz="24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1600" dirty="0">
                <a:effectLst/>
              </a:rPr>
              <a:t/>
            </a:r>
            <a:br>
              <a:rPr lang="cs-CZ" sz="1600" dirty="0">
                <a:effectLst/>
              </a:rPr>
            </a:br>
            <a:r>
              <a:rPr lang="cs-CZ" sz="1800" dirty="0">
                <a:effectLst/>
              </a:rPr>
              <a:t/>
            </a:r>
            <a:br>
              <a:rPr lang="cs-CZ" sz="18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endParaRPr lang="cs-CZ" sz="2400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xmlns="" val="4031298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 algn="ctr"/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sz="2700" dirty="0" smtClean="0">
                <a:effectLst/>
              </a:rPr>
              <a:t>Boty </a:t>
            </a:r>
            <a:r>
              <a:rPr lang="cs-CZ" sz="2700" dirty="0">
                <a:effectLst/>
              </a:rPr>
              <a:t>si dáme před sebe na zem.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800" dirty="0" smtClean="0">
                <a:effectLst/>
              </a:rPr>
              <a:t/>
            </a:r>
            <a:br>
              <a:rPr lang="cs-CZ" sz="2800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95578" y="1554163"/>
            <a:ext cx="5305244" cy="4525962"/>
          </a:xfrm>
        </p:spPr>
      </p:pic>
    </p:spTree>
    <p:extLst>
      <p:ext uri="{BB962C8B-B14F-4D97-AF65-F5344CB8AC3E}">
        <p14:creationId xmlns:p14="http://schemas.microsoft.com/office/powerpoint/2010/main" xmlns="" val="1298782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2400" dirty="0" smtClean="0">
                <a:effectLst/>
              </a:rPr>
              <a:t>Do </a:t>
            </a:r>
            <a:r>
              <a:rPr lang="cs-CZ" sz="2400" dirty="0">
                <a:effectLst/>
              </a:rPr>
              <a:t>rukou uchopíme pravou botu.</a:t>
            </a:r>
            <a:br>
              <a:rPr lang="cs-CZ" sz="24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000" dirty="0" smtClean="0">
                <a:effectLst/>
              </a:rPr>
              <a:t/>
            </a:r>
            <a:br>
              <a:rPr lang="cs-CZ" sz="20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800" dirty="0" smtClean="0">
                <a:effectLst/>
              </a:rPr>
              <a:t/>
            </a:r>
            <a:br>
              <a:rPr lang="cs-CZ" sz="2800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xmlns="" val="3741948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 algn="ctr"/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sz="2400" dirty="0" smtClean="0">
                <a:effectLst/>
              </a:rPr>
              <a:t>Botu </a:t>
            </a:r>
            <a:r>
              <a:rPr lang="cs-CZ" sz="2400" dirty="0">
                <a:effectLst/>
              </a:rPr>
              <a:t>nasadíme na špičku chodidla pravé nohy.</a:t>
            </a:r>
            <a:br>
              <a:rPr lang="cs-CZ" sz="2400" dirty="0">
                <a:effectLst/>
              </a:rPr>
            </a:br>
            <a:r>
              <a:rPr lang="cs-CZ" sz="2800" dirty="0">
                <a:effectLst/>
              </a:rPr>
              <a:t/>
            </a:r>
            <a:br>
              <a:rPr lang="cs-CZ" sz="2800" dirty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800" dirty="0" smtClean="0">
                <a:effectLst/>
              </a:rPr>
              <a:t/>
            </a:r>
            <a:br>
              <a:rPr lang="cs-CZ" sz="2800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68941" y="1554163"/>
            <a:ext cx="4358518" cy="4525962"/>
          </a:xfrm>
        </p:spPr>
      </p:pic>
    </p:spTree>
    <p:extLst>
      <p:ext uri="{BB962C8B-B14F-4D97-AF65-F5344CB8AC3E}">
        <p14:creationId xmlns:p14="http://schemas.microsoft.com/office/powerpoint/2010/main" xmlns="" val="303990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sz="2700" dirty="0">
                <a:effectLst/>
              </a:rPr>
              <a:t>Chodidlo zasouváme do boty. Pomáháme si rukou, která uchopí zadní část boty a tlačí v protisměru.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37166" y="1554163"/>
            <a:ext cx="4822068" cy="4525962"/>
          </a:xfrm>
        </p:spPr>
      </p:pic>
    </p:spTree>
    <p:extLst>
      <p:ext uri="{BB962C8B-B14F-4D97-AF65-F5344CB8AC3E}">
        <p14:creationId xmlns:p14="http://schemas.microsoft.com/office/powerpoint/2010/main" xmlns="" val="22135587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lvl="0" algn="ctr"/>
            <a:r>
              <a:rPr lang="cs-CZ" sz="1800" dirty="0" smtClean="0">
                <a:effectLst/>
              </a:rPr>
              <a:t/>
            </a:r>
            <a:br>
              <a:rPr lang="cs-CZ" sz="18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>Zvýšíme </a:t>
            </a:r>
            <a:r>
              <a:rPr lang="cs-CZ" sz="2400" dirty="0">
                <a:effectLst/>
              </a:rPr>
              <a:t>tlak, patu chodidla zasuneme do boty (případně si k tomuto úkonu můžeme stoupnout).</a:t>
            </a:r>
            <a:br>
              <a:rPr lang="cs-CZ" sz="24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1800" dirty="0">
                <a:effectLst/>
              </a:rPr>
              <a:t/>
            </a:r>
            <a:br>
              <a:rPr lang="cs-CZ" sz="1800" dirty="0">
                <a:effectLst/>
              </a:rPr>
            </a:br>
            <a:r>
              <a:rPr lang="cs-CZ" sz="1800" dirty="0">
                <a:effectLst/>
              </a:rPr>
              <a:t/>
            </a:r>
            <a:br>
              <a:rPr lang="cs-CZ" sz="1800" dirty="0">
                <a:effectLst/>
              </a:rPr>
            </a:br>
            <a:endParaRPr lang="cs-CZ" sz="1800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14459" y="1554163"/>
            <a:ext cx="4867481" cy="4525962"/>
          </a:xfrm>
        </p:spPr>
      </p:pic>
    </p:spTree>
    <p:extLst>
      <p:ext uri="{BB962C8B-B14F-4D97-AF65-F5344CB8AC3E}">
        <p14:creationId xmlns:p14="http://schemas.microsoft.com/office/powerpoint/2010/main" xmlns="" val="20388955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 algn="ctr"/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sz="2700" dirty="0">
                <a:effectLst/>
              </a:rPr>
              <a:t>Do rukou uchopíme levou botu.</a:t>
            </a: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800" dirty="0">
                <a:effectLst/>
              </a:rPr>
              <a:t/>
            </a:r>
            <a:br>
              <a:rPr lang="cs-CZ" sz="2800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29293" y="1554163"/>
            <a:ext cx="7037813" cy="4525962"/>
          </a:xfrm>
        </p:spPr>
      </p:pic>
    </p:spTree>
    <p:extLst>
      <p:ext uri="{BB962C8B-B14F-4D97-AF65-F5344CB8AC3E}">
        <p14:creationId xmlns:p14="http://schemas.microsoft.com/office/powerpoint/2010/main" xmlns="" val="23812540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 algn="ctr"/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sz="2700" dirty="0">
                <a:effectLst/>
              </a:rPr>
              <a:t>Levou botu nazouváme na levé chodidlo.</a:t>
            </a: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99848" y="1554163"/>
            <a:ext cx="6896704" cy="4525962"/>
          </a:xfrm>
        </p:spPr>
      </p:pic>
    </p:spTree>
    <p:extLst>
      <p:ext uri="{BB962C8B-B14F-4D97-AF65-F5344CB8AC3E}">
        <p14:creationId xmlns:p14="http://schemas.microsoft.com/office/powerpoint/2010/main" xmlns="" val="16557046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sz="3100" dirty="0" smtClean="0">
                <a:effectLst/>
              </a:rPr>
              <a:t>Na </a:t>
            </a:r>
            <a:r>
              <a:rPr lang="cs-CZ" sz="3100" dirty="0">
                <a:effectLst/>
              </a:rPr>
              <a:t>závěr zasouváme patu chodidla.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xmlns="" val="17062101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 algn="ctr"/>
            <a:r>
              <a:rPr lang="cs-CZ" dirty="0">
                <a:effectLst/>
              </a:rPr>
              <a:t>Boty jsou obuté.</a:t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  <p:sp>
        <p:nvSpPr>
          <p:cNvPr id="5" name="TextovéPole 4"/>
          <p:cNvSpPr txBox="1"/>
          <p:nvPr/>
        </p:nvSpPr>
        <p:spPr>
          <a:xfrm>
            <a:off x="899592" y="6525344"/>
            <a:ext cx="23903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Foto – autorka </a:t>
            </a:r>
            <a:r>
              <a:rPr lang="cs-CZ" smtClean="0"/>
              <a:t>DUMu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726207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222</TotalTime>
  <Words>51</Words>
  <Application>Microsoft Office PowerPoint</Application>
  <PresentationFormat>Předvádění na obrazovce (4:3)</PresentationFormat>
  <Paragraphs>30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Snímek 1</vt:lpstr>
      <vt:lpstr>       K obouvání bot se posadíme.        </vt:lpstr>
      <vt:lpstr>     Boty si dáme před sebe na zem.      </vt:lpstr>
      <vt:lpstr>         Do rukou uchopíme pravou botu.         </vt:lpstr>
      <vt:lpstr>        Botu nasadíme na špičku chodidla pravé nohy.         </vt:lpstr>
      <vt:lpstr>    Chodidlo zasouváme do boty. Pomáháme si rukou, která uchopí zadní část boty a tlačí v protisměru.     </vt:lpstr>
      <vt:lpstr>   Zvýšíme tlak, patu chodidla zasuneme do boty (případně si k tomuto úkonu můžeme stoupnout).    </vt:lpstr>
      <vt:lpstr>    Do rukou uchopíme levou botu.     </vt:lpstr>
      <vt:lpstr>    Levou botu nazouváme na levé chodidlo.     </vt:lpstr>
      <vt:lpstr>  Na závěr zasouváme patu chodidla.  </vt:lpstr>
      <vt:lpstr>Boty jsou obuté.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Dum</cp:lastModifiedBy>
  <cp:revision>24</cp:revision>
  <dcterms:created xsi:type="dcterms:W3CDTF">2015-01-23T05:52:41Z</dcterms:created>
  <dcterms:modified xsi:type="dcterms:W3CDTF">2015-01-30T18:53:56Z</dcterms:modified>
</cp:coreProperties>
</file>