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60828764"/>
              </p:ext>
            </p:extLst>
          </p:nvPr>
        </p:nvGraphicFramePr>
        <p:xfrm>
          <a:off x="467544" y="1628798"/>
          <a:ext cx="8424936" cy="4433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361"/>
                <a:gridCol w="5392575"/>
              </a:tblGrid>
              <a:tr h="12626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Sebeobsluha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Přechod</a:t>
                      </a:r>
                      <a:r>
                        <a:rPr lang="cs-CZ" sz="1600" kern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přes cestu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Jak</a:t>
                      </a:r>
                      <a:r>
                        <a:rPr lang="cs-CZ" sz="1600" kern="1200" baseline="0" dirty="0" smtClean="0">
                          <a:effectLst/>
                        </a:rPr>
                        <a:t> postupovat, když přecházíš přes cestu.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7.-10. třída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Radka</a:t>
                      </a:r>
                      <a:r>
                        <a:rPr lang="cs-CZ" sz="1600" kern="1200" baseline="0" dirty="0" smtClean="0">
                          <a:effectLst/>
                        </a:rPr>
                        <a:t> </a:t>
                      </a:r>
                      <a:r>
                        <a:rPr lang="cs-CZ" sz="1600" kern="1200" baseline="0" dirty="0" err="1" smtClean="0">
                          <a:effectLst/>
                        </a:rPr>
                        <a:t>Lindourková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CZ.1.07/1.4.00/21.3826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2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VY_32_INOVACE_CSP12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svět</a:t>
                      </a:r>
                      <a:r>
                        <a:rPr lang="cs-CZ" sz="1600" kern="1200" baseline="0" dirty="0" smtClean="0">
                          <a:effectLst/>
                        </a:rPr>
                        <a:t> práce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69302"/>
            <a:ext cx="5184576" cy="112331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1042515"/>
            <a:ext cx="1242060" cy="58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78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712968" cy="811560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000" dirty="0">
                <a:effectLst/>
              </a:rPr>
              <a:t>Na kraji silnice, před přechodem pro chodce, se zastavíme. Ještě než silnici přejdeme na druhou stranu, </a:t>
            </a: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podíváme </a:t>
            </a:r>
            <a:r>
              <a:rPr lang="cs-CZ" sz="2000" dirty="0">
                <a:effectLst/>
              </a:rPr>
              <a:t>se na levou stranu, jestli tímto směrem nejede auto. </a:t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6863" y="1554163"/>
            <a:ext cx="5902673" cy="4525962"/>
          </a:xfrm>
        </p:spPr>
      </p:pic>
    </p:spTree>
    <p:extLst>
      <p:ext uri="{BB962C8B-B14F-4D97-AF65-F5344CB8AC3E}">
        <p14:creationId xmlns:p14="http://schemas.microsoft.com/office/powerpoint/2010/main" xmlns="" val="403129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400" dirty="0" smtClean="0">
                <a:effectLst/>
              </a:rPr>
              <a:t>Podíváme </a:t>
            </a:r>
            <a:r>
              <a:rPr lang="cs-CZ" sz="2400" dirty="0">
                <a:effectLst/>
              </a:rPr>
              <a:t>se na pravou stranu.</a:t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27058" y="1554163"/>
            <a:ext cx="5842284" cy="4525962"/>
          </a:xfrm>
        </p:spPr>
      </p:pic>
    </p:spTree>
    <p:extLst>
      <p:ext uri="{BB962C8B-B14F-4D97-AF65-F5344CB8AC3E}">
        <p14:creationId xmlns:p14="http://schemas.microsoft.com/office/powerpoint/2010/main" xmlns="" val="129878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2200" dirty="0" smtClean="0">
                <a:effectLst/>
              </a:rPr>
              <a:t>Podíváme </a:t>
            </a:r>
            <a:r>
              <a:rPr lang="cs-CZ" sz="2200" dirty="0">
                <a:effectLst/>
              </a:rPr>
              <a:t>se znovu na levou stranu a přesvědčíme se, zda nejede auto a zda můžeme silnici přejít.</a:t>
            </a: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13246" y="1554163"/>
            <a:ext cx="5869908" cy="4525962"/>
          </a:xfrm>
        </p:spPr>
      </p:pic>
    </p:spTree>
    <p:extLst>
      <p:ext uri="{BB962C8B-B14F-4D97-AF65-F5344CB8AC3E}">
        <p14:creationId xmlns:p14="http://schemas.microsoft.com/office/powerpoint/2010/main" xmlns="" val="37419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>Vstupujeme </a:t>
            </a:r>
            <a:r>
              <a:rPr lang="cs-CZ" sz="2700" dirty="0">
                <a:effectLst/>
              </a:rPr>
              <a:t>do vozovky.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41050" y="1554163"/>
            <a:ext cx="4814299" cy="4525962"/>
          </a:xfrm>
        </p:spPr>
      </p:pic>
    </p:spTree>
    <p:extLst>
      <p:ext uri="{BB962C8B-B14F-4D97-AF65-F5344CB8AC3E}">
        <p14:creationId xmlns:p14="http://schemas.microsoft.com/office/powerpoint/2010/main" xmlns="" val="30399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400" dirty="0" smtClean="0">
                <a:effectLst/>
              </a:rPr>
              <a:t>Přecházíme </a:t>
            </a:r>
            <a:r>
              <a:rPr lang="cs-CZ" sz="2400" dirty="0">
                <a:effectLst/>
              </a:rPr>
              <a:t>na druhou stranu silnice.</a:t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30471" y="1554163"/>
            <a:ext cx="5035458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683568" y="6453336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 – autorka </a:t>
            </a:r>
            <a:r>
              <a:rPr lang="cs-CZ" smtClean="0"/>
              <a:t>DUMu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35587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225</TotalTime>
  <Words>51</Words>
  <Application>Microsoft Office PowerPoint</Application>
  <PresentationFormat>Předvádění na obrazovce (4:3)</PresentationFormat>
  <Paragraphs>25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Snímek 1</vt:lpstr>
      <vt:lpstr>      Na kraji silnice, před přechodem pro chodce, se zastavíme. Ještě než silnici přejdeme na druhou stranu,  podíváme se na levou stranu, jestli tímto směrem nejede auto.         </vt:lpstr>
      <vt:lpstr>      Podíváme se na pravou stranu.       </vt:lpstr>
      <vt:lpstr>         Podíváme se znovu na levou stranu a přesvědčíme se, zda nejede auto a zda můžeme silnici přejít.          </vt:lpstr>
      <vt:lpstr>         Vstupujeme do vozovky.          </vt:lpstr>
      <vt:lpstr>     Přecházíme na druhou stranu silnice.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26</cp:revision>
  <dcterms:created xsi:type="dcterms:W3CDTF">2015-01-23T05:52:41Z</dcterms:created>
  <dcterms:modified xsi:type="dcterms:W3CDTF">2015-01-30T18:55:52Z</dcterms:modified>
</cp:coreProperties>
</file>