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8622302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Příprava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nápoje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přípravě nápoje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400600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>K</a:t>
            </a:r>
            <a:r>
              <a:rPr lang="cs-CZ" sz="2200" dirty="0">
                <a:effectLst/>
              </a:rPr>
              <a:t> přípravě nápoje si připravíme sladkou šťávu a skleničku.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9392" y="1554163"/>
            <a:ext cx="4697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>Z</a:t>
            </a:r>
            <a:r>
              <a:rPr lang="cs-CZ" sz="2400" dirty="0">
                <a:effectLst/>
              </a:rPr>
              <a:t> lahve od šťávy odšroubujeme zátku.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98529" y="1554163"/>
            <a:ext cx="5099342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700" dirty="0" smtClean="0">
                <a:effectLst/>
              </a:rPr>
              <a:t>Hrdlo </a:t>
            </a:r>
            <a:r>
              <a:rPr lang="cs-CZ" sz="2700" dirty="0">
                <a:effectLst/>
              </a:rPr>
              <a:t>lahve opřeme o okraj skleničky.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50236" y="1554163"/>
            <a:ext cx="5795927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400" dirty="0" smtClean="0">
                <a:effectLst/>
              </a:rPr>
              <a:t>Z</a:t>
            </a:r>
            <a:r>
              <a:rPr lang="cs-CZ" sz="2400" dirty="0">
                <a:effectLst/>
              </a:rPr>
              <a:t> lahve odlejeme na dno skleničky trošku šťávy.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Hrdlo </a:t>
            </a:r>
            <a:r>
              <a:rPr lang="cs-CZ" sz="2700" dirty="0">
                <a:effectLst/>
              </a:rPr>
              <a:t>šťávy uzavřeme zátkou.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1131" y="1554163"/>
            <a:ext cx="5074137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>
                <a:effectLst/>
              </a:rPr>
              <a:t>Přistoupíme k vodovodnímu kohoutku a pustíme slabý proud vody.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6711" y="1554163"/>
            <a:ext cx="4902978" cy="4525962"/>
          </a:xfrm>
        </p:spPr>
      </p:pic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>Čekáme</a:t>
            </a:r>
            <a:r>
              <a:rPr lang="cs-CZ" sz="2400" dirty="0">
                <a:effectLst/>
              </a:rPr>
              <a:t>, až se sklenička naplní vodou.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9899" y="1554163"/>
            <a:ext cx="5036601" cy="4525962"/>
          </a:xfrm>
        </p:spPr>
      </p:pic>
    </p:spTree>
    <p:extLst>
      <p:ext uri="{BB962C8B-B14F-4D97-AF65-F5344CB8AC3E}">
        <p14:creationId xmlns:p14="http://schemas.microsoft.com/office/powerpoint/2010/main" xmlns="" val="3436544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Čekáme</a:t>
            </a:r>
            <a:r>
              <a:rPr lang="cs-CZ" sz="2700" dirty="0">
                <a:effectLst/>
              </a:rPr>
              <a:t>, až se sklenička naplní vodou.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67855" y="1554163"/>
            <a:ext cx="4960690" cy="4525962"/>
          </a:xfrm>
        </p:spPr>
      </p:pic>
    </p:spTree>
    <p:extLst>
      <p:ext uri="{BB962C8B-B14F-4D97-AF65-F5344CB8AC3E}">
        <p14:creationId xmlns:p14="http://schemas.microsoft.com/office/powerpoint/2010/main" xmlns="" val="3182507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>Vodovodní </a:t>
            </a:r>
            <a:r>
              <a:rPr lang="cs-CZ" sz="2700" dirty="0">
                <a:effectLst/>
              </a:rPr>
              <a:t>kohoutek zastavíme. Nápoj je připraven.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6525344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8157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237</TotalTime>
  <Words>49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       K přípravě nápoje si připravíme sladkou šťávu a skleničku.        </vt:lpstr>
      <vt:lpstr>       Z lahve od šťávy odšroubujeme zátku.       </vt:lpstr>
      <vt:lpstr>          Hrdlo lahve opřeme o okraj skleničky.           </vt:lpstr>
      <vt:lpstr>          Z lahve odlejeme na dno skleničky trošku šťávy.           </vt:lpstr>
      <vt:lpstr>      Hrdlo šťávy uzavřeme zátkou.       </vt:lpstr>
      <vt:lpstr>Přistoupíme k vodovodnímu kohoutku a pustíme slabý proud vody. </vt:lpstr>
      <vt:lpstr>  Čekáme, až se sklenička naplní vodou.  </vt:lpstr>
      <vt:lpstr> Čekáme, až se sklenička naplní vodou. </vt:lpstr>
      <vt:lpstr> Vodovodní kohoutek zastavíme. Nápoj je připraven.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28</cp:revision>
  <dcterms:created xsi:type="dcterms:W3CDTF">2015-01-23T05:52:41Z</dcterms:created>
  <dcterms:modified xsi:type="dcterms:W3CDTF">2015-01-30T18:51:51Z</dcterms:modified>
</cp:coreProperties>
</file>